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4EFF2-F4C0-453E-B9D6-E69500C4F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5243F2-037B-4189-9A8F-E344308AE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7E0503-1876-4694-90A1-E153F878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09440F-BC4B-42E4-9992-D8AEF17C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6F3526-D8AE-4222-8845-F5DD9C88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77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EA67C-593E-44CC-A5DD-658D21BC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1B0FD9-E9CD-43BA-A34D-36C5E2AE7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0B1196-F57C-428F-86AE-DDD9C26F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47D281-53CF-42AC-95A4-81F5421F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9B61C1-7D09-4869-86FC-D3C8C5F7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95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8BB9D0-97CB-4A3A-97DB-56038806D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38998D-650A-426C-B430-96EBC9B8B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E36D6E-80D6-4F64-9452-9B9559CB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509070-B99B-42DA-AAD5-A612F74D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E6DF00-DEF5-47EA-A628-1E2D3FA8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8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9AFAE-108C-4102-ABD4-6259BE96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E923F9-B9F0-493E-9E0A-C97BA2E44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356C9A-5250-46C1-9CF1-568B4349F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FE8BC-8A7B-434B-A60E-EC57EFFE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AE7566-3BE7-43DC-8E60-94EE4635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19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1441B-A273-4873-B466-F833D9BB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6B7E0D-B546-41A8-A984-502CF4A4D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745FDF-E8AE-4362-80D7-CB3411EF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332C22-F955-4686-AFA5-C26840FB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E652F1-B40C-433E-806F-C97A8168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30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580E0-F931-4A90-B610-339D2E9A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F9F792-D4FD-40E2-AC74-E4EB1BCE0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08E50E-DCA9-4D55-AD18-5B212B3A1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D84F9D-96EE-45FA-9A0F-95AB3F1B8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FF5800-F28B-4B41-A02F-FD084313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F1BC00-92C0-4EA3-A5DB-A7C89BD8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82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2845E-A91C-4E6E-B733-F37B272B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F73E6E-F9C4-4FFC-9D7D-6DCBFBB1E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04B839-D084-418A-BD0D-1AF01207E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EEA5CE3-C500-42AD-ADB2-733B38AB0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33FFCE5-CFD6-4BA4-96B2-6BD3CA856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5E0B2C-24AC-4493-8C4B-A476065E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6E95769-5FFF-4106-9DE3-F7EA4CB5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FCF5ABD-3302-4657-A874-63C4C06B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72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B2517-63AD-4C2F-A192-DE2F52A6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65E7B9-8AAF-4C7B-A614-59F6EF3A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F7D5C9-F402-49FA-B67E-ADB4C156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0E33E9-9B9A-4B53-8B47-7B71F934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35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B92EDF9-2F2D-4EE4-9F20-CB08BD41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4C8736-6D88-4CFD-A002-11E1CE4C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294C75-820B-4AF0-BC75-62931310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3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1E240-A452-484D-B47B-F36D66D80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4DB61D-BA2A-4BFD-A7B0-CCE2EDCF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A2E154-9CF1-4561-BF49-5C2FF7238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2FA635-D664-48D3-99CF-6D79163B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96887A-44A4-4D0C-9D3B-66BD1361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EEF315-FF95-4BF6-8587-906E4D3D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73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D8352-ADC1-41F6-A68F-DE50DF2D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CE7D05C-6782-42A3-A8FA-EA8B0D210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691765-DB19-46D4-86D5-80ADA2A4F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C5CA5E-F523-44D9-A7CE-3D83A759D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6587D3-1508-4789-8E2F-48FAC5F4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6C6A63-6B07-4372-8DFE-2187381F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53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D468907-8021-47F4-A46E-B2CB452F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4F851E-45E0-4DAC-ADE7-58C491F64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16A270-172A-4988-A27A-61EF335B0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BBAD-6F72-4CCC-9754-74D99CB1D028}" type="datetimeFigureOut">
              <a:rPr lang="de-DE" smtClean="0"/>
              <a:t>19.01.2022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BF6551-2D98-4C09-9220-3AA2A2484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DD6AE8-AF64-48CB-8D09-2281037C7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7AFF-A4DC-4005-AF6B-438C11A240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80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BABCD4-74E3-49F7-AF7D-3A67F6A8A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6554"/>
            <a:ext cx="9144000" cy="2387600"/>
          </a:xfrm>
        </p:spPr>
        <p:txBody>
          <a:bodyPr/>
          <a:lstStyle/>
          <a:p>
            <a:r>
              <a:rPr lang="de-DE" dirty="0"/>
              <a:t>Die Sternsinger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4505CA-78DF-45AB-A060-FCB0B12AD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700" y="5202238"/>
            <a:ext cx="9144000" cy="1655762"/>
          </a:xfrm>
        </p:spPr>
        <p:txBody>
          <a:bodyPr/>
          <a:lstStyle/>
          <a:p>
            <a:r>
              <a:rPr lang="de-DE" dirty="0"/>
              <a:t>Segnen und Sammeln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001D9214-7090-4E0E-9F58-55C4E7246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471741"/>
              </p:ext>
            </p:extLst>
          </p:nvPr>
        </p:nvGraphicFramePr>
        <p:xfrm>
          <a:off x="4194406" y="874890"/>
          <a:ext cx="3803187" cy="288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-Bild" r:id="rId3" imgW="1996560" imgH="1516320" progId="Paint.Picture">
                  <p:embed/>
                </p:oleObj>
              </mc:Choice>
              <mc:Fallback>
                <p:oleObj name="Bitmap-Bild" r:id="rId3" imgW="1996560" imgH="1516320" progId="Paint.Picture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D1C85AA7-E8F8-49FC-9037-1E1BBD13A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4406" y="874890"/>
                        <a:ext cx="3803187" cy="2887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99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766A8C-51FA-4B62-B817-9A4BC84D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5304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Die Sternsinger gehen um das Fest Epiphanie (6.1.) durch die Dörfer und Städte. Ihr Ziel ist, den Menschen den </a:t>
            </a:r>
            <a:r>
              <a:rPr lang="de-DE" b="1" dirty="0"/>
              <a:t>Segen</a:t>
            </a:r>
            <a:r>
              <a:rPr lang="de-DE" dirty="0"/>
              <a:t> Gottes zu bringen und für </a:t>
            </a:r>
            <a:r>
              <a:rPr lang="de-DE" b="1" dirty="0"/>
              <a:t>arme Kinder </a:t>
            </a:r>
            <a:r>
              <a:rPr lang="de-DE" dirty="0"/>
              <a:t>in anderen Ländern zu sammeln.</a:t>
            </a:r>
          </a:p>
          <a:p>
            <a:pPr marL="0" indent="0">
              <a:buNone/>
            </a:pPr>
            <a:r>
              <a:rPr lang="de-DE" dirty="0"/>
              <a:t>Sie symbolisieren die </a:t>
            </a:r>
            <a:r>
              <a:rPr lang="de-DE" b="1" dirty="0"/>
              <a:t>Sterndeuter</a:t>
            </a:r>
            <a:r>
              <a:rPr lang="de-DE" dirty="0"/>
              <a:t> aus dem Osten, die zu Jesus Christus nach Betlehem kamen, um Ihm zu huldigen (</a:t>
            </a:r>
            <a:r>
              <a:rPr lang="de-DE" dirty="0" err="1"/>
              <a:t>Mt</a:t>
            </a:r>
            <a:r>
              <a:rPr lang="de-DE" dirty="0"/>
              <a:t> 2).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" name="Grafik 6" descr="Ein Bild, das Person enthält.&#10;&#10;Automatisch generierte Beschreibung">
            <a:extLst>
              <a:ext uri="{FF2B5EF4-FFF2-40B4-BE49-F238E27FC236}">
                <a16:creationId xmlns:a16="http://schemas.microsoft.com/office/drawing/2014/main" id="{2C580DBC-53E6-4FE8-AA01-B0119BA5F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48" y="1360415"/>
            <a:ext cx="7139940" cy="493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4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233EA4-0790-4E65-9112-B9435823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979"/>
            <a:ext cx="10515600" cy="2954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Sterndeuter kamen aus Mesopotamien oder aus Persien und suchten den neugeborenen Königs des Friedens. Wir kennen nicht ihre Zahl, sondern nur die Gaben, die sie brachten:</a:t>
            </a:r>
          </a:p>
          <a:p>
            <a:r>
              <a:rPr lang="de-DE" dirty="0"/>
              <a:t>Gold – für den König</a:t>
            </a:r>
          </a:p>
          <a:p>
            <a:r>
              <a:rPr lang="de-DE" dirty="0"/>
              <a:t>Weihrauch – für Gott</a:t>
            </a:r>
          </a:p>
          <a:p>
            <a:r>
              <a:rPr lang="de-DE" dirty="0"/>
              <a:t>Myrrhe – zeigt das Leiden Christi am Kreuz an</a:t>
            </a:r>
          </a:p>
        </p:txBody>
      </p:sp>
      <p:pic>
        <p:nvPicPr>
          <p:cNvPr id="5" name="Grafik 4" descr="Ein Bild, das Text, Whiteboard enthält.&#10;&#10;Automatisch generierte Beschreibung">
            <a:extLst>
              <a:ext uri="{FF2B5EF4-FFF2-40B4-BE49-F238E27FC236}">
                <a16:creationId xmlns:a16="http://schemas.microsoft.com/office/drawing/2014/main" id="{F8E46408-2E8A-4F65-9049-214BBECF28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0" t="37357" r="23637" b="30873"/>
          <a:stretch/>
        </p:blipFill>
        <p:spPr>
          <a:xfrm>
            <a:off x="5216235" y="3938155"/>
            <a:ext cx="6348847" cy="2036618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8982D317-6734-486C-AA31-41ED14714B63}"/>
              </a:ext>
            </a:extLst>
          </p:cNvPr>
          <p:cNvSpPr txBox="1">
            <a:spLocks/>
          </p:cNvSpPr>
          <p:nvPr/>
        </p:nvSpPr>
        <p:spPr>
          <a:xfrm>
            <a:off x="838200" y="3648218"/>
            <a:ext cx="4166753" cy="3407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Die Sternsinger zeichnen mit gesegneter Kreide den Segen auf die Türpfosten</a:t>
            </a:r>
            <a:r>
              <a:rPr lang="de-DE"/>
              <a:t>: </a:t>
            </a: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/>
              <a:t>C</a:t>
            </a:r>
            <a:r>
              <a:rPr lang="de-DE" dirty="0"/>
              <a:t>hristus </a:t>
            </a:r>
            <a:r>
              <a:rPr lang="de-DE" b="1" dirty="0" err="1"/>
              <a:t>m</a:t>
            </a:r>
            <a:r>
              <a:rPr lang="de-DE" dirty="0" err="1"/>
              <a:t>ansionem</a:t>
            </a:r>
            <a:r>
              <a:rPr lang="de-DE" dirty="0"/>
              <a:t> </a:t>
            </a:r>
            <a:r>
              <a:rPr lang="de-DE" b="1" dirty="0" err="1"/>
              <a:t>b</a:t>
            </a:r>
            <a:r>
              <a:rPr lang="de-DE" dirty="0" err="1"/>
              <a:t>enedicat</a:t>
            </a:r>
            <a:r>
              <a:rPr lang="de-DE" dirty="0"/>
              <a:t> – Christus segne das Haus</a:t>
            </a:r>
          </a:p>
        </p:txBody>
      </p:sp>
    </p:spTree>
    <p:extLst>
      <p:ext uri="{BB962C8B-B14F-4D97-AF65-F5344CB8AC3E}">
        <p14:creationId xmlns:p14="http://schemas.microsoft.com/office/powerpoint/2010/main" val="213263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Paintbrush-Bild</vt:lpstr>
      <vt:lpstr>Die Sternsinger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Sternsinger</dc:title>
  <dc:creator>Maximilian Hacker</dc:creator>
  <cp:lastModifiedBy>Sebastian Hacker</cp:lastModifiedBy>
  <cp:revision>3</cp:revision>
  <dcterms:created xsi:type="dcterms:W3CDTF">2022-01-11T20:22:40Z</dcterms:created>
  <dcterms:modified xsi:type="dcterms:W3CDTF">2022-01-19T22:16:04Z</dcterms:modified>
</cp:coreProperties>
</file>