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26485-CC8F-4F9F-BB50-7250E8E9E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09DE2D-5D56-44B7-9A27-BECDDA9A7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5D89CB-947C-4B18-BD55-CCAB8979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6952D8-693C-4140-A794-EA0664EA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E75BA3-F80A-40B7-B30F-3D755C01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69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0AC96-8366-4063-A2DE-7B471D04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D73005-B833-4768-AA6F-BC55CC22B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21ADBA-A00A-4497-90E3-F5AF963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D01973-217D-4480-811E-43A95A49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A92BC-A23E-4FAD-8689-AF22505A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2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F7088B8-C193-4854-8217-0FD6067BF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ADE6F1-F500-44E0-BFE9-FCEAAC68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2602D7-13B4-4777-873F-0949EAB9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89DB0C-CC7B-4A2E-A703-DF241CF6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3B38E1-0723-40B4-B093-B918A25F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16479-A4CC-494B-B6BA-3614AAA0F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65288E-22FC-4547-8F36-C8834C85B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CBE51F-7545-4269-8DF9-4133C655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D3C19B-D1FD-41D2-AAFD-7F851CA7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79C694-AB1F-497E-BCE4-8051133D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63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7240B-66F8-40E8-ADE8-4C9523AF9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DF1957-AF04-4235-90DF-73618EE4F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E9367C-5070-48B2-9D6A-8A7FEF28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EE7DCC-8238-4B5F-AF08-6843ACF80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0F3842-137F-4AC1-ADC1-39C412B4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99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78966-BFCA-400F-9EF5-A5895B65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483710-7F68-44A4-92BC-BD415AF37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9AB213-F866-4F91-B84F-EC6202679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D1342A-80D1-4C36-B616-45CEF152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7E36D7-D54A-43FE-86C4-7540912D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57B155-106E-412D-B06D-0D52CA88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95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D61EB-EF11-429F-8221-552B3CACD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ECEC13-0768-46C6-B625-79297FF05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597418-F17B-4C4F-A24F-EE53AC951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91ED14-E10B-4AD5-A0E0-3578C4EB0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B99D98-05DA-41E3-AA20-9DD83B741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3D8B95-1F8B-4319-B69D-0571CCF8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728A434-8335-4AED-B009-507A02A6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7C81C4-B4D3-4346-8436-5A33493C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8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2DA5A-69A5-4A67-9CA7-01A076FA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2A211C-A79D-4A13-9D7E-D3D53980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246E6E-0737-40F2-B0ED-85A0368C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FE5632-440B-4316-9F1F-B2EC972C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01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BC05C1-8E78-4C98-9E34-7EBCEB99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76D62F-2189-4687-876F-7491DB4FA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B4B97B-C5A7-437F-8834-9F00014C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22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86BDD-6A9E-4FA4-AF9D-A79A6031C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09FBEB-2C61-495D-846F-5AF51B6D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0C3F82-4F7A-499E-A75F-E70C92253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022BDE-1504-48C1-AD19-8AE62B74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8BB961-F70B-4ABF-BCFA-625EF209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4C59E7-71AE-49D3-AD0E-97C71893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92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0D46C-A6B1-48E3-91F0-4C1E4F11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8550927-2085-47D8-B697-D1F599B90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4E42D2-1E37-4820-B4A1-EC8E39525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7DB056-A259-43F2-95EE-AD3570C5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812AC6-AE02-4D1A-83B5-4C32A019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B451B4-E6B9-4064-89B4-063E338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63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42EB82-F650-4132-B564-4B6657684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9AEA51-0774-4E29-8280-5840BEF8F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3890E0-264C-4883-98DC-310953573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F69F-4735-4F7A-BF83-00762BFF189E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D177F3-8B5D-492B-B3ED-9B436D691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5B960A-692F-4A2E-80F4-7483C2BB7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6FF4-2EF2-4AD7-85BC-47B8CE695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66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65163-528D-4F67-8A1B-0796BF2EE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Das Kirchenjahr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935370-495F-4DB5-8224-BF3F4ECA80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39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75">
            <a:extLst>
              <a:ext uri="{FF2B5EF4-FFF2-40B4-BE49-F238E27FC236}">
                <a16:creationId xmlns:a16="http://schemas.microsoft.com/office/drawing/2014/main" id="{183DCBFD-4D3D-496D-A733-7F17EC059E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5931" y="1196932"/>
          <a:ext cx="3513134" cy="2554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" r:id="rId3" imgW="4749206" imgH="5028571" progId="Photoshop.Image.6">
                  <p:embed/>
                </p:oleObj>
              </mc:Choice>
              <mc:Fallback>
                <p:oleObj name="Image" r:id="rId3" imgW="4749206" imgH="5028571" progId="Photoshop.Image.6">
                  <p:embed/>
                  <p:pic>
                    <p:nvPicPr>
                      <p:cNvPr id="2050" name="Object 75">
                        <a:extLst>
                          <a:ext uri="{FF2B5EF4-FFF2-40B4-BE49-F238E27FC236}">
                            <a16:creationId xmlns:a16="http://schemas.microsoft.com/office/drawing/2014/main" id="{183DCBFD-4D3D-496D-A733-7F17EC059E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931" y="1196932"/>
                        <a:ext cx="3513134" cy="2554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1" name="Group 42">
            <a:extLst>
              <a:ext uri="{FF2B5EF4-FFF2-40B4-BE49-F238E27FC236}">
                <a16:creationId xmlns:a16="http://schemas.microsoft.com/office/drawing/2014/main" id="{7CDC554E-395B-4B50-9F83-AC7DEE8C592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362564" y="5869246"/>
            <a:ext cx="1030102" cy="872980"/>
            <a:chOff x="5103" y="3590"/>
            <a:chExt cx="612" cy="550"/>
          </a:xfrm>
        </p:grpSpPr>
        <p:sp>
          <p:nvSpPr>
            <p:cNvPr id="2088" name="AutoShape 43">
              <a:extLst>
                <a:ext uri="{FF2B5EF4-FFF2-40B4-BE49-F238E27FC236}">
                  <a16:creationId xmlns:a16="http://schemas.microsoft.com/office/drawing/2014/main" id="{A3F95D13-A880-4A9C-BB65-BF4529B20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" y="3590"/>
              <a:ext cx="612" cy="544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de-DE" sz="453"/>
            </a:p>
          </p:txBody>
        </p:sp>
        <p:sp>
          <p:nvSpPr>
            <p:cNvPr id="2089" name="Line 44">
              <a:extLst>
                <a:ext uri="{FF2B5EF4-FFF2-40B4-BE49-F238E27FC236}">
                  <a16:creationId xmlns:a16="http://schemas.microsoft.com/office/drawing/2014/main" id="{5F2E46BD-D9AD-40B1-A067-49F756A31A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381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  <p:sp>
          <p:nvSpPr>
            <p:cNvPr id="2090" name="Line 45">
              <a:extLst>
                <a:ext uri="{FF2B5EF4-FFF2-40B4-BE49-F238E27FC236}">
                  <a16:creationId xmlns:a16="http://schemas.microsoft.com/office/drawing/2014/main" id="{D10886C4-2DE4-4167-8225-B866DAFB1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390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  <p:sp>
          <p:nvSpPr>
            <p:cNvPr id="2091" name="Line 46">
              <a:extLst>
                <a:ext uri="{FF2B5EF4-FFF2-40B4-BE49-F238E27FC236}">
                  <a16:creationId xmlns:a16="http://schemas.microsoft.com/office/drawing/2014/main" id="{A544994A-AD59-467B-A07F-75453D407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4" y="3762"/>
              <a:ext cx="0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  <p:sp>
          <p:nvSpPr>
            <p:cNvPr id="2092" name="Line 47">
              <a:extLst>
                <a:ext uri="{FF2B5EF4-FFF2-40B4-BE49-F238E27FC236}">
                  <a16:creationId xmlns:a16="http://schemas.microsoft.com/office/drawing/2014/main" id="{F0AE70EB-D965-473D-B730-6665BFBE1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3" y="3678"/>
              <a:ext cx="0" cy="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</p:grpSp>
      <p:graphicFrame>
        <p:nvGraphicFramePr>
          <p:cNvPr id="2052" name="Object 29">
            <a:extLst>
              <a:ext uri="{FF2B5EF4-FFF2-40B4-BE49-F238E27FC236}">
                <a16:creationId xmlns:a16="http://schemas.microsoft.com/office/drawing/2014/main" id="{A08FDDB9-617C-41AC-A64E-E7777DE4C8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03405" y="-26966"/>
          <a:ext cx="3358169" cy="248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" r:id="rId5" imgW="4749206" imgH="5028571" progId="Photoshop.Image.6">
                  <p:embed/>
                </p:oleObj>
              </mc:Choice>
              <mc:Fallback>
                <p:oleObj name="Image" r:id="rId5" imgW="4749206" imgH="5028571" progId="Photoshop.Image.6">
                  <p:embed/>
                  <p:pic>
                    <p:nvPicPr>
                      <p:cNvPr id="2052" name="Object 29">
                        <a:extLst>
                          <a:ext uri="{FF2B5EF4-FFF2-40B4-BE49-F238E27FC236}">
                            <a16:creationId xmlns:a16="http://schemas.microsoft.com/office/drawing/2014/main" id="{A08FDDB9-617C-41AC-A64E-E7777DE4C8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405" y="-26966"/>
                        <a:ext cx="3358169" cy="24859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8">
            <a:extLst>
              <a:ext uri="{FF2B5EF4-FFF2-40B4-BE49-F238E27FC236}">
                <a16:creationId xmlns:a16="http://schemas.microsoft.com/office/drawing/2014/main" id="{BB0D9F83-F5AA-463B-B4E6-468FC15A1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8" y="4252722"/>
            <a:ext cx="2978128" cy="24862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grpSp>
        <p:nvGrpSpPr>
          <p:cNvPr id="2054" name="Group 41">
            <a:extLst>
              <a:ext uri="{FF2B5EF4-FFF2-40B4-BE49-F238E27FC236}">
                <a16:creationId xmlns:a16="http://schemas.microsoft.com/office/drawing/2014/main" id="{FB1F5856-F7E5-4E62-B6C1-A97D96F8BC6E}"/>
              </a:ext>
            </a:extLst>
          </p:cNvPr>
          <p:cNvGrpSpPr>
            <a:grpSpLocks/>
          </p:cNvGrpSpPr>
          <p:nvPr/>
        </p:nvGrpSpPr>
        <p:grpSpPr bwMode="auto">
          <a:xfrm>
            <a:off x="9952502" y="5869246"/>
            <a:ext cx="1030102" cy="872980"/>
            <a:chOff x="5103" y="3590"/>
            <a:chExt cx="612" cy="550"/>
          </a:xfrm>
        </p:grpSpPr>
        <p:sp>
          <p:nvSpPr>
            <p:cNvPr id="2083" name="AutoShape 36">
              <a:extLst>
                <a:ext uri="{FF2B5EF4-FFF2-40B4-BE49-F238E27FC236}">
                  <a16:creationId xmlns:a16="http://schemas.microsoft.com/office/drawing/2014/main" id="{1F19CF23-F5A0-43BC-9EF8-3D37BA289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" y="3590"/>
              <a:ext cx="612" cy="544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8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de-DE" sz="453"/>
            </a:p>
          </p:txBody>
        </p:sp>
        <p:sp>
          <p:nvSpPr>
            <p:cNvPr id="2084" name="Line 37">
              <a:extLst>
                <a:ext uri="{FF2B5EF4-FFF2-40B4-BE49-F238E27FC236}">
                  <a16:creationId xmlns:a16="http://schemas.microsoft.com/office/drawing/2014/main" id="{F10FCC34-CA9E-4798-980D-E33B2EE5E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381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  <p:sp>
          <p:nvSpPr>
            <p:cNvPr id="2085" name="Line 38">
              <a:extLst>
                <a:ext uri="{FF2B5EF4-FFF2-40B4-BE49-F238E27FC236}">
                  <a16:creationId xmlns:a16="http://schemas.microsoft.com/office/drawing/2014/main" id="{CA66D0FD-DA02-49E5-A94C-FD9F321694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390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  <p:sp>
          <p:nvSpPr>
            <p:cNvPr id="2086" name="Line 39">
              <a:extLst>
                <a:ext uri="{FF2B5EF4-FFF2-40B4-BE49-F238E27FC236}">
                  <a16:creationId xmlns:a16="http://schemas.microsoft.com/office/drawing/2014/main" id="{305C01B9-9158-446C-A847-2BD633883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4" y="3762"/>
              <a:ext cx="0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  <p:sp>
          <p:nvSpPr>
            <p:cNvPr id="2087" name="Line 40">
              <a:extLst>
                <a:ext uri="{FF2B5EF4-FFF2-40B4-BE49-F238E27FC236}">
                  <a16:creationId xmlns:a16="http://schemas.microsoft.com/office/drawing/2014/main" id="{8BB8BDC1-76FD-4739-BC49-E0CB38C9D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3" y="3678"/>
              <a:ext cx="0" cy="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408"/>
            </a:p>
          </p:txBody>
        </p:sp>
      </p:grpSp>
      <p:sp>
        <p:nvSpPr>
          <p:cNvPr id="2055" name="Rectangle 48">
            <a:extLst>
              <a:ext uri="{FF2B5EF4-FFF2-40B4-BE49-F238E27FC236}">
                <a16:creationId xmlns:a16="http://schemas.microsoft.com/office/drawing/2014/main" id="{F11F979B-10CD-48E2-B94B-3B44B319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635" y="6386275"/>
            <a:ext cx="2137867" cy="2872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56" name="Rectangle 49">
            <a:extLst>
              <a:ext uri="{FF2B5EF4-FFF2-40B4-BE49-F238E27FC236}">
                <a16:creationId xmlns:a16="http://schemas.microsoft.com/office/drawing/2014/main" id="{634E8B44-A70C-449D-9848-760F6EFE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635" y="6098996"/>
            <a:ext cx="2137867" cy="2872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57" name="Rectangle 50">
            <a:extLst>
              <a:ext uri="{FF2B5EF4-FFF2-40B4-BE49-F238E27FC236}">
                <a16:creationId xmlns:a16="http://schemas.microsoft.com/office/drawing/2014/main" id="{A05EEB83-9DF5-43C4-AC12-BBA8A1482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635" y="5811718"/>
            <a:ext cx="2137867" cy="2872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58" name="Rectangle 51">
            <a:extLst>
              <a:ext uri="{FF2B5EF4-FFF2-40B4-BE49-F238E27FC236}">
                <a16:creationId xmlns:a16="http://schemas.microsoft.com/office/drawing/2014/main" id="{B1CD13CA-FA90-48D3-9FB3-5809978C9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635" y="5234286"/>
            <a:ext cx="2137867" cy="2872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59" name="Rectangle 52">
            <a:extLst>
              <a:ext uri="{FF2B5EF4-FFF2-40B4-BE49-F238E27FC236}">
                <a16:creationId xmlns:a16="http://schemas.microsoft.com/office/drawing/2014/main" id="{4FBB56E5-4A53-47D4-80F5-F806815AD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468" y="5523002"/>
            <a:ext cx="2366898" cy="28691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60" name="Rectangle 53">
            <a:extLst>
              <a:ext uri="{FF2B5EF4-FFF2-40B4-BE49-F238E27FC236}">
                <a16:creationId xmlns:a16="http://schemas.microsoft.com/office/drawing/2014/main" id="{0C7D81DF-0F90-4268-B1EB-6FD977A04E1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814635" y="4149892"/>
            <a:ext cx="844936" cy="7906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53">
              <a:latin typeface="Calligrapher" pitchFamily="2" charset="0"/>
            </a:endParaRPr>
          </a:p>
        </p:txBody>
      </p:sp>
      <p:sp>
        <p:nvSpPr>
          <p:cNvPr id="2061" name="Rectangle 55">
            <a:extLst>
              <a:ext uri="{FF2B5EF4-FFF2-40B4-BE49-F238E27FC236}">
                <a16:creationId xmlns:a16="http://schemas.microsoft.com/office/drawing/2014/main" id="{5586F7FC-B653-4D67-8A32-0792C34EBF6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159700" y="4146656"/>
            <a:ext cx="844576" cy="79531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53">
              <a:latin typeface="Calligrapher" pitchFamily="2" charset="0"/>
            </a:endParaRPr>
          </a:p>
        </p:txBody>
      </p:sp>
      <p:sp>
        <p:nvSpPr>
          <p:cNvPr id="2062" name="Rectangle 56">
            <a:extLst>
              <a:ext uri="{FF2B5EF4-FFF2-40B4-BE49-F238E27FC236}">
                <a16:creationId xmlns:a16="http://schemas.microsoft.com/office/drawing/2014/main" id="{82045CAE-3272-45F7-BA58-B56610026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635" y="2354314"/>
            <a:ext cx="2137867" cy="11527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ru-RU" sz="453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ru-RU" sz="453"/>
          </a:p>
        </p:txBody>
      </p:sp>
      <p:sp>
        <p:nvSpPr>
          <p:cNvPr id="2063" name="Rectangle 57">
            <a:extLst>
              <a:ext uri="{FF2B5EF4-FFF2-40B4-BE49-F238E27FC236}">
                <a16:creationId xmlns:a16="http://schemas.microsoft.com/office/drawing/2014/main" id="{ECF99D30-C3BC-40C5-A6DC-15DBC8536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635" y="2643390"/>
            <a:ext cx="2137867" cy="2872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53"/>
          </a:p>
        </p:txBody>
      </p:sp>
      <p:sp>
        <p:nvSpPr>
          <p:cNvPr id="2064" name="Rectangle 58">
            <a:extLst>
              <a:ext uri="{FF2B5EF4-FFF2-40B4-BE49-F238E27FC236}">
                <a16:creationId xmlns:a16="http://schemas.microsoft.com/office/drawing/2014/main" id="{98599F6A-5417-43B1-8A51-690D2B9F4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468" y="4946648"/>
            <a:ext cx="2366898" cy="287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65" name="Rectangle 59">
            <a:extLst>
              <a:ext uri="{FF2B5EF4-FFF2-40B4-BE49-F238E27FC236}">
                <a16:creationId xmlns:a16="http://schemas.microsoft.com/office/drawing/2014/main" id="{F4F19875-0918-4355-9B43-834CBD239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468" y="3429360"/>
            <a:ext cx="2366898" cy="7205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53"/>
          </a:p>
        </p:txBody>
      </p:sp>
      <p:sp>
        <p:nvSpPr>
          <p:cNvPr id="2066" name="Rectangle 63">
            <a:extLst>
              <a:ext uri="{FF2B5EF4-FFF2-40B4-BE49-F238E27FC236}">
                <a16:creationId xmlns:a16="http://schemas.microsoft.com/office/drawing/2014/main" id="{A7A72950-B7BF-4960-91F2-107503B78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599" y="5157702"/>
            <a:ext cx="2137867" cy="3922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67" name="Rectangle 64">
            <a:extLst>
              <a:ext uri="{FF2B5EF4-FFF2-40B4-BE49-F238E27FC236}">
                <a16:creationId xmlns:a16="http://schemas.microsoft.com/office/drawing/2014/main" id="{612B4BD1-C7C6-4345-9332-B4755131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296" y="5565788"/>
            <a:ext cx="2366539" cy="3602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68" name="Rectangle 69">
            <a:extLst>
              <a:ext uri="{FF2B5EF4-FFF2-40B4-BE49-F238E27FC236}">
                <a16:creationId xmlns:a16="http://schemas.microsoft.com/office/drawing/2014/main" id="{D0F18294-B36D-49FB-B591-CDB198786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4464" y="3644728"/>
            <a:ext cx="2137507" cy="43361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69" name="Rectangle 72">
            <a:extLst>
              <a:ext uri="{FF2B5EF4-FFF2-40B4-BE49-F238E27FC236}">
                <a16:creationId xmlns:a16="http://schemas.microsoft.com/office/drawing/2014/main" id="{E272AD27-5DA6-4DB1-8166-952DD58E2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296" y="4508361"/>
            <a:ext cx="2366539" cy="6809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70" name="Rectangle 76">
            <a:extLst>
              <a:ext uri="{FF2B5EF4-FFF2-40B4-BE49-F238E27FC236}">
                <a16:creationId xmlns:a16="http://schemas.microsoft.com/office/drawing/2014/main" id="{72E6A771-CCFF-47B9-895E-EE0E5D862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801" y="5950144"/>
            <a:ext cx="2137867" cy="3919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71" name="Rectangle 77">
            <a:extLst>
              <a:ext uri="{FF2B5EF4-FFF2-40B4-BE49-F238E27FC236}">
                <a16:creationId xmlns:a16="http://schemas.microsoft.com/office/drawing/2014/main" id="{2CF5CC89-88AD-4207-A7EA-7C246D781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801" y="6349960"/>
            <a:ext cx="2137867" cy="3922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72" name="Line 80">
            <a:extLst>
              <a:ext uri="{FF2B5EF4-FFF2-40B4-BE49-F238E27FC236}">
                <a16:creationId xmlns:a16="http://schemas.microsoft.com/office/drawing/2014/main" id="{B157EC20-AAE5-4D8B-B9A1-548A2CD629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4868" y="3605178"/>
            <a:ext cx="1451132" cy="6475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2073" name="Line 81">
            <a:extLst>
              <a:ext uri="{FF2B5EF4-FFF2-40B4-BE49-F238E27FC236}">
                <a16:creationId xmlns:a16="http://schemas.microsoft.com/office/drawing/2014/main" id="{BAE35733-1567-4890-8BEF-60707E8AB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4202" y="3586122"/>
            <a:ext cx="1528794" cy="6475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2074" name="Line 82">
            <a:extLst>
              <a:ext uri="{FF2B5EF4-FFF2-40B4-BE49-F238E27FC236}">
                <a16:creationId xmlns:a16="http://schemas.microsoft.com/office/drawing/2014/main" id="{BB862925-15E9-4E47-BCFC-4B967CA97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901" y="4252722"/>
            <a:ext cx="2902264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2075" name="Oval 84">
            <a:extLst>
              <a:ext uri="{FF2B5EF4-FFF2-40B4-BE49-F238E27FC236}">
                <a16:creationId xmlns:a16="http://schemas.microsoft.com/office/drawing/2014/main" id="{F598C63B-6CEC-473F-8477-845E118E6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259" y="3873400"/>
            <a:ext cx="2463976" cy="23241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76" name="Line 85">
            <a:extLst>
              <a:ext uri="{FF2B5EF4-FFF2-40B4-BE49-F238E27FC236}">
                <a16:creationId xmlns:a16="http://schemas.microsoft.com/office/drawing/2014/main" id="{13297DCE-9330-4887-861A-9C84FB6EB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4259" y="5045164"/>
            <a:ext cx="2442403" cy="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2077" name="Line 88">
            <a:extLst>
              <a:ext uri="{FF2B5EF4-FFF2-40B4-BE49-F238E27FC236}">
                <a16:creationId xmlns:a16="http://schemas.microsoft.com/office/drawing/2014/main" id="{8615EC3A-1DA2-43F6-AC89-E6B08CB0B0DE}"/>
              </a:ext>
            </a:extLst>
          </p:cNvPr>
          <p:cNvSpPr>
            <a:spLocks noChangeShapeType="1"/>
          </p:cNvSpPr>
          <p:nvPr/>
        </p:nvSpPr>
        <p:spPr bwMode="auto">
          <a:xfrm rot="14369589">
            <a:off x="4943472" y="5044984"/>
            <a:ext cx="2303258" cy="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2078" name="Line 90">
            <a:extLst>
              <a:ext uri="{FF2B5EF4-FFF2-40B4-BE49-F238E27FC236}">
                <a16:creationId xmlns:a16="http://schemas.microsoft.com/office/drawing/2014/main" id="{9065CEC8-05E8-4EC3-8741-C2FBD9C9E6C0}"/>
              </a:ext>
            </a:extLst>
          </p:cNvPr>
          <p:cNvSpPr>
            <a:spLocks noChangeShapeType="1"/>
          </p:cNvSpPr>
          <p:nvPr/>
        </p:nvSpPr>
        <p:spPr bwMode="auto">
          <a:xfrm rot="18150883">
            <a:off x="4943472" y="5044984"/>
            <a:ext cx="2303258" cy="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2079" name="Rectangle 91">
            <a:extLst>
              <a:ext uri="{FF2B5EF4-FFF2-40B4-BE49-F238E27FC236}">
                <a16:creationId xmlns:a16="http://schemas.microsoft.com/office/drawing/2014/main" id="{25EBCDC0-7C80-434E-AAFB-D6E4ED60A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635" y="6602362"/>
            <a:ext cx="2137867" cy="1398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80" name="Rectangle 92">
            <a:extLst>
              <a:ext uri="{FF2B5EF4-FFF2-40B4-BE49-F238E27FC236}">
                <a16:creationId xmlns:a16="http://schemas.microsoft.com/office/drawing/2014/main" id="{8077F887-014D-4971-906E-968B54E7E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666" y="4075106"/>
            <a:ext cx="2137867" cy="4332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53"/>
          </a:p>
        </p:txBody>
      </p:sp>
      <p:sp>
        <p:nvSpPr>
          <p:cNvPr id="2081" name="Rectangle 54">
            <a:extLst>
              <a:ext uri="{FF2B5EF4-FFF2-40B4-BE49-F238E27FC236}">
                <a16:creationId xmlns:a16="http://schemas.microsoft.com/office/drawing/2014/main" id="{70C56A2F-0B16-4A88-B4D1-4D1C768C51C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472965" y="4152768"/>
            <a:ext cx="844936" cy="789206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53">
              <a:latin typeface="Calligrapher" pitchFamily="2" charset="0"/>
            </a:endParaRPr>
          </a:p>
        </p:txBody>
      </p:sp>
      <p:sp>
        <p:nvSpPr>
          <p:cNvPr id="2082" name="AutoShape 93">
            <a:extLst>
              <a:ext uri="{FF2B5EF4-FFF2-40B4-BE49-F238E27FC236}">
                <a16:creationId xmlns:a16="http://schemas.microsoft.com/office/drawing/2014/main" id="{38178B2A-939D-4576-A934-820FB00FF31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843418" y="5954638"/>
            <a:ext cx="503366" cy="1068933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A1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53">
              <a:latin typeface="Calligrapher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">
            <a:extLst>
              <a:ext uri="{FF2B5EF4-FFF2-40B4-BE49-F238E27FC236}">
                <a16:creationId xmlns:a16="http://schemas.microsoft.com/office/drawing/2014/main" id="{9DCEEEB8-C322-4461-A7DC-A7127FE56A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045005" y="4073668"/>
            <a:ext cx="793161" cy="794959"/>
          </a:xfrm>
          <a:prstGeom prst="rect">
            <a:avLst/>
          </a:prstGeom>
          <a:solidFill>
            <a:srgbClr val="DDDDDD"/>
          </a:solidFill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Kar-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samstag</a:t>
            </a:r>
          </a:p>
        </p:txBody>
      </p:sp>
      <p:sp>
        <p:nvSpPr>
          <p:cNvPr id="3075" name="Rectangle 45">
            <a:extLst>
              <a:ext uri="{FF2B5EF4-FFF2-40B4-BE49-F238E27FC236}">
                <a16:creationId xmlns:a16="http://schemas.microsoft.com/office/drawing/2014/main" id="{0EBBC245-CCC4-472C-AC96-0AB29CC913E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58270" y="4080140"/>
            <a:ext cx="844936" cy="788487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Kar-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freitag</a:t>
            </a:r>
          </a:p>
        </p:txBody>
      </p:sp>
      <p:pic>
        <p:nvPicPr>
          <p:cNvPr id="3076" name="Picture 197">
            <a:extLst>
              <a:ext uri="{FF2B5EF4-FFF2-40B4-BE49-F238E27FC236}">
                <a16:creationId xmlns:a16="http://schemas.microsoft.com/office/drawing/2014/main" id="{CA2FAE43-B0E5-4E73-AD69-260F2F87E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338" y="-65078"/>
            <a:ext cx="3353136" cy="248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2">
            <a:extLst>
              <a:ext uri="{FF2B5EF4-FFF2-40B4-BE49-F238E27FC236}">
                <a16:creationId xmlns:a16="http://schemas.microsoft.com/office/drawing/2014/main" id="{BF1D2DC8-9226-4629-B5EC-F3D24B382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36" y="4252722"/>
            <a:ext cx="2977768" cy="24862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78" name="Line 38">
            <a:extLst>
              <a:ext uri="{FF2B5EF4-FFF2-40B4-BE49-F238E27FC236}">
                <a16:creationId xmlns:a16="http://schemas.microsoft.com/office/drawing/2014/main" id="{5E78439F-E328-44A4-BD22-AC204B028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969" y="4252722"/>
            <a:ext cx="2901904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079" name="Line 40">
            <a:extLst>
              <a:ext uri="{FF2B5EF4-FFF2-40B4-BE49-F238E27FC236}">
                <a16:creationId xmlns:a16="http://schemas.microsoft.com/office/drawing/2014/main" id="{142656BF-ACC8-4326-9B51-112942C84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3967" y="5045164"/>
            <a:ext cx="2442403" cy="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080" name="Line 41">
            <a:extLst>
              <a:ext uri="{FF2B5EF4-FFF2-40B4-BE49-F238E27FC236}">
                <a16:creationId xmlns:a16="http://schemas.microsoft.com/office/drawing/2014/main" id="{0CD59B50-15E8-4569-988B-462D911A0C5C}"/>
              </a:ext>
            </a:extLst>
          </p:cNvPr>
          <p:cNvSpPr>
            <a:spLocks noChangeShapeType="1"/>
          </p:cNvSpPr>
          <p:nvPr/>
        </p:nvSpPr>
        <p:spPr bwMode="auto">
          <a:xfrm rot="14369589" flipH="1">
            <a:off x="4965045" y="5081658"/>
            <a:ext cx="2303618" cy="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081" name="Line 42">
            <a:extLst>
              <a:ext uri="{FF2B5EF4-FFF2-40B4-BE49-F238E27FC236}">
                <a16:creationId xmlns:a16="http://schemas.microsoft.com/office/drawing/2014/main" id="{5F421774-B719-4AA7-9603-1A8200660F89}"/>
              </a:ext>
            </a:extLst>
          </p:cNvPr>
          <p:cNvSpPr>
            <a:spLocks noChangeShapeType="1"/>
          </p:cNvSpPr>
          <p:nvPr/>
        </p:nvSpPr>
        <p:spPr bwMode="auto">
          <a:xfrm rot="18150883">
            <a:off x="4920102" y="5064040"/>
            <a:ext cx="2303258" cy="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082" name="Line 37">
            <a:extLst>
              <a:ext uri="{FF2B5EF4-FFF2-40B4-BE49-F238E27FC236}">
                <a16:creationId xmlns:a16="http://schemas.microsoft.com/office/drawing/2014/main" id="{C300AFB0-BBCA-44A9-BCDE-ED5F3451F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4629" y="3603740"/>
            <a:ext cx="1528075" cy="6475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083" name="Line 36">
            <a:extLst>
              <a:ext uri="{FF2B5EF4-FFF2-40B4-BE49-F238E27FC236}">
                <a16:creationId xmlns:a16="http://schemas.microsoft.com/office/drawing/2014/main" id="{63227CB6-1555-4525-8AC7-D3E68B2D2D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4936" y="3605178"/>
            <a:ext cx="1451132" cy="6475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084" name="Rectangle 89">
            <a:extLst>
              <a:ext uri="{FF2B5EF4-FFF2-40B4-BE49-F238E27FC236}">
                <a16:creationId xmlns:a16="http://schemas.microsoft.com/office/drawing/2014/main" id="{FD33F168-F863-4938-B53E-2F7D9005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8" y="6524700"/>
            <a:ext cx="458063" cy="21752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Hl. 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Martin</a:t>
            </a:r>
          </a:p>
        </p:txBody>
      </p:sp>
      <p:sp>
        <p:nvSpPr>
          <p:cNvPr id="3085" name="Rectangle 90">
            <a:extLst>
              <a:ext uri="{FF2B5EF4-FFF2-40B4-BE49-F238E27FC236}">
                <a16:creationId xmlns:a16="http://schemas.microsoft.com/office/drawing/2014/main" id="{4AF4C954-7FB6-4BBB-80DA-7752101E4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932" y="6524700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86" name="Rectangle 91">
            <a:extLst>
              <a:ext uri="{FF2B5EF4-FFF2-40B4-BE49-F238E27FC236}">
                <a16:creationId xmlns:a16="http://schemas.microsoft.com/office/drawing/2014/main" id="{A4B3FA6B-8E6C-4F4E-B8AA-DF6375B4E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433" y="6524700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87" name="Rectangle 92">
            <a:extLst>
              <a:ext uri="{FF2B5EF4-FFF2-40B4-BE49-F238E27FC236}">
                <a16:creationId xmlns:a16="http://schemas.microsoft.com/office/drawing/2014/main" id="{E517E074-44DE-41E0-A38C-83AA65A0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136" y="6524700"/>
            <a:ext cx="45806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88" name="Rectangle 93">
            <a:extLst>
              <a:ext uri="{FF2B5EF4-FFF2-40B4-BE49-F238E27FC236}">
                <a16:creationId xmlns:a16="http://schemas.microsoft.com/office/drawing/2014/main" id="{FAE4C6D2-68E7-41BF-854F-B6A7122EE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9570" y="6524700"/>
            <a:ext cx="45806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89" name="Rectangle 94">
            <a:extLst>
              <a:ext uri="{FF2B5EF4-FFF2-40B4-BE49-F238E27FC236}">
                <a16:creationId xmlns:a16="http://schemas.microsoft.com/office/drawing/2014/main" id="{97F7B6AB-9D09-4968-A8BD-69FC0BDC7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633" y="6524700"/>
            <a:ext cx="457703" cy="21752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Hl.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Johannes</a:t>
            </a:r>
          </a:p>
        </p:txBody>
      </p:sp>
      <p:sp>
        <p:nvSpPr>
          <p:cNvPr id="3090" name="Rectangle 95">
            <a:extLst>
              <a:ext uri="{FF2B5EF4-FFF2-40B4-BE49-F238E27FC236}">
                <a16:creationId xmlns:a16="http://schemas.microsoft.com/office/drawing/2014/main" id="{DB208CD2-65CD-4A4F-A9D1-425A7FFE3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260" y="6308612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1" name="Rectangle 96">
            <a:extLst>
              <a:ext uri="{FF2B5EF4-FFF2-40B4-BE49-F238E27FC236}">
                <a16:creationId xmlns:a16="http://schemas.microsoft.com/office/drawing/2014/main" id="{09F2F968-9516-419F-A1D8-36B8BFE3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963" y="6308612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2" name="Rectangle 97">
            <a:extLst>
              <a:ext uri="{FF2B5EF4-FFF2-40B4-BE49-F238E27FC236}">
                <a16:creationId xmlns:a16="http://schemas.microsoft.com/office/drawing/2014/main" id="{F88A377D-AA41-4FB7-8E76-7CE1A3DBE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464" y="6307174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3" name="Rectangle 98">
            <a:extLst>
              <a:ext uri="{FF2B5EF4-FFF2-40B4-BE49-F238E27FC236}">
                <a16:creationId xmlns:a16="http://schemas.microsoft.com/office/drawing/2014/main" id="{81043B88-6B1A-4451-9A3F-61E02F4B8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167" y="6307174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4" name="Rectangle 99">
            <a:extLst>
              <a:ext uri="{FF2B5EF4-FFF2-40B4-BE49-F238E27FC236}">
                <a16:creationId xmlns:a16="http://schemas.microsoft.com/office/drawing/2014/main" id="{E5C2C3D3-B4EF-48B7-8C4D-D6F7B840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669" y="6305377"/>
            <a:ext cx="45770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5" name="Rectangle 101">
            <a:extLst>
              <a:ext uri="{FF2B5EF4-FFF2-40B4-BE49-F238E27FC236}">
                <a16:creationId xmlns:a16="http://schemas.microsoft.com/office/drawing/2014/main" id="{23C7227C-76CB-4E37-93F6-62384873B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8" y="6091086"/>
            <a:ext cx="45806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6" name="Rectangle 102">
            <a:extLst>
              <a:ext uri="{FF2B5EF4-FFF2-40B4-BE49-F238E27FC236}">
                <a16:creationId xmlns:a16="http://schemas.microsoft.com/office/drawing/2014/main" id="{F573A720-916E-49D4-B5CD-0775BDBB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932" y="6091086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Hl. 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Elisabeth</a:t>
            </a:r>
          </a:p>
        </p:txBody>
      </p:sp>
      <p:sp>
        <p:nvSpPr>
          <p:cNvPr id="3097" name="Rectangle 103">
            <a:extLst>
              <a:ext uri="{FF2B5EF4-FFF2-40B4-BE49-F238E27FC236}">
                <a16:creationId xmlns:a16="http://schemas.microsoft.com/office/drawing/2014/main" id="{55176A41-F058-4E45-A8E2-E5FFEDCF3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635" y="6091086"/>
            <a:ext cx="45806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8" name="Rectangle 104">
            <a:extLst>
              <a:ext uri="{FF2B5EF4-FFF2-40B4-BE49-F238E27FC236}">
                <a16:creationId xmlns:a16="http://schemas.microsoft.com/office/drawing/2014/main" id="{56B21772-DAC1-4160-8046-EF691CBB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698" y="6091086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099" name="Rectangle 106">
            <a:extLst>
              <a:ext uri="{FF2B5EF4-FFF2-40B4-BE49-F238E27FC236}">
                <a16:creationId xmlns:a16="http://schemas.microsoft.com/office/drawing/2014/main" id="{9A18FBD1-8530-4C2E-A173-A5AFFF3D0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104" y="6091086"/>
            <a:ext cx="458063" cy="21752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Hl.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 Nikolaus</a:t>
            </a:r>
          </a:p>
        </p:txBody>
      </p:sp>
      <p:sp>
        <p:nvSpPr>
          <p:cNvPr id="3100" name="Rectangle 108">
            <a:extLst>
              <a:ext uri="{FF2B5EF4-FFF2-40B4-BE49-F238E27FC236}">
                <a16:creationId xmlns:a16="http://schemas.microsoft.com/office/drawing/2014/main" id="{0D66FAC7-1D40-48DA-8C50-909225EEE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963" y="5877156"/>
            <a:ext cx="45770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1" name="Rectangle 109">
            <a:extLst>
              <a:ext uri="{FF2B5EF4-FFF2-40B4-BE49-F238E27FC236}">
                <a16:creationId xmlns:a16="http://schemas.microsoft.com/office/drawing/2014/main" id="{58253911-F919-49B7-8C45-5AFD0BFB3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464" y="5875358"/>
            <a:ext cx="45770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2" name="Rectangle 110">
            <a:extLst>
              <a:ext uri="{FF2B5EF4-FFF2-40B4-BE49-F238E27FC236}">
                <a16:creationId xmlns:a16="http://schemas.microsoft.com/office/drawing/2014/main" id="{0ECBAEDF-B212-4378-B25A-053D70123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167" y="5872122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3" name="Rectangle 111">
            <a:extLst>
              <a:ext uri="{FF2B5EF4-FFF2-40B4-BE49-F238E27FC236}">
                <a16:creationId xmlns:a16="http://schemas.microsoft.com/office/drawing/2014/main" id="{B7DF6433-28B9-459E-AC38-34F106AE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669" y="5873920"/>
            <a:ext cx="45770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4" name="Rectangle 112">
            <a:extLst>
              <a:ext uri="{FF2B5EF4-FFF2-40B4-BE49-F238E27FC236}">
                <a16:creationId xmlns:a16="http://schemas.microsoft.com/office/drawing/2014/main" id="{2D53250D-AE89-4FA7-827F-B69BD0287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6372" y="5873920"/>
            <a:ext cx="45806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5" name="Rectangle 120">
            <a:extLst>
              <a:ext uri="{FF2B5EF4-FFF2-40B4-BE49-F238E27FC236}">
                <a16:creationId xmlns:a16="http://schemas.microsoft.com/office/drawing/2014/main" id="{3A6EB6CE-CC1F-4AA0-A24C-2950C37E5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8" y="5661068"/>
            <a:ext cx="45806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6" name="Rectangle 121">
            <a:extLst>
              <a:ext uri="{FF2B5EF4-FFF2-40B4-BE49-F238E27FC236}">
                <a16:creationId xmlns:a16="http://schemas.microsoft.com/office/drawing/2014/main" id="{FD2977C1-6098-4231-A906-871858D3A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932" y="5659271"/>
            <a:ext cx="457703" cy="217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7" name="Rectangle 122">
            <a:extLst>
              <a:ext uri="{FF2B5EF4-FFF2-40B4-BE49-F238E27FC236}">
                <a16:creationId xmlns:a16="http://schemas.microsoft.com/office/drawing/2014/main" id="{F19F0448-8143-41C6-928A-B2F7D7C62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635" y="5659271"/>
            <a:ext cx="45806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8" name="Rectangle 123">
            <a:extLst>
              <a:ext uri="{FF2B5EF4-FFF2-40B4-BE49-F238E27FC236}">
                <a16:creationId xmlns:a16="http://schemas.microsoft.com/office/drawing/2014/main" id="{B4041718-766E-42C1-B63A-AC9299938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698" y="5659271"/>
            <a:ext cx="457703" cy="217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09" name="Rectangle 124">
            <a:extLst>
              <a:ext uri="{FF2B5EF4-FFF2-40B4-BE49-F238E27FC236}">
                <a16:creationId xmlns:a16="http://schemas.microsoft.com/office/drawing/2014/main" id="{7973504A-F1E7-4F86-9FB4-4B31CADC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401" y="5659271"/>
            <a:ext cx="45770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0" name="Rectangle 125">
            <a:extLst>
              <a:ext uri="{FF2B5EF4-FFF2-40B4-BE49-F238E27FC236}">
                <a16:creationId xmlns:a16="http://schemas.microsoft.com/office/drawing/2014/main" id="{FBD38B19-57A6-4F24-B336-11DA33D9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104" y="5659271"/>
            <a:ext cx="458063" cy="21788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Hl. 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Vitus</a:t>
            </a:r>
          </a:p>
        </p:txBody>
      </p:sp>
      <p:sp>
        <p:nvSpPr>
          <p:cNvPr id="3111" name="Rectangle 126">
            <a:extLst>
              <a:ext uri="{FF2B5EF4-FFF2-40B4-BE49-F238E27FC236}">
                <a16:creationId xmlns:a16="http://schemas.microsoft.com/office/drawing/2014/main" id="{C8476531-0F02-4552-B7C5-FDF7253DA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260" y="5444980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2" name="Rectangle 127">
            <a:extLst>
              <a:ext uri="{FF2B5EF4-FFF2-40B4-BE49-F238E27FC236}">
                <a16:creationId xmlns:a16="http://schemas.microsoft.com/office/drawing/2014/main" id="{C0499F64-69F3-4832-8350-82AD4387C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963" y="5444980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3" name="Rectangle 128">
            <a:extLst>
              <a:ext uri="{FF2B5EF4-FFF2-40B4-BE49-F238E27FC236}">
                <a16:creationId xmlns:a16="http://schemas.microsoft.com/office/drawing/2014/main" id="{A24090EE-596A-4BD5-B4EC-0C6D7B4CE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464" y="5443542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4" name="Rectangle 129">
            <a:extLst>
              <a:ext uri="{FF2B5EF4-FFF2-40B4-BE49-F238E27FC236}">
                <a16:creationId xmlns:a16="http://schemas.microsoft.com/office/drawing/2014/main" id="{31FCFA36-85CB-462E-8CF4-9A9A5855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167" y="5443542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5" name="Rectangle 130">
            <a:extLst>
              <a:ext uri="{FF2B5EF4-FFF2-40B4-BE49-F238E27FC236}">
                <a16:creationId xmlns:a16="http://schemas.microsoft.com/office/drawing/2014/main" id="{03AB1E66-CCC5-4E0F-9E2E-CEC13B767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669" y="5441745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6" name="Rectangle 131">
            <a:extLst>
              <a:ext uri="{FF2B5EF4-FFF2-40B4-BE49-F238E27FC236}">
                <a16:creationId xmlns:a16="http://schemas.microsoft.com/office/drawing/2014/main" id="{A878EE41-2FFD-415A-84DF-764C8A1BE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6372" y="5441745"/>
            <a:ext cx="45806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7" name="Rectangle 132">
            <a:extLst>
              <a:ext uri="{FF2B5EF4-FFF2-40B4-BE49-F238E27FC236}">
                <a16:creationId xmlns:a16="http://schemas.microsoft.com/office/drawing/2014/main" id="{F8D9B89C-49AF-4696-9AF0-D1AE4216F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8" y="5227814"/>
            <a:ext cx="45806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8" name="Rectangle 133">
            <a:extLst>
              <a:ext uri="{FF2B5EF4-FFF2-40B4-BE49-F238E27FC236}">
                <a16:creationId xmlns:a16="http://schemas.microsoft.com/office/drawing/2014/main" id="{19B3002C-F009-4B5E-B19F-4549A1709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932" y="5227814"/>
            <a:ext cx="45770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19" name="Rectangle 134">
            <a:extLst>
              <a:ext uri="{FF2B5EF4-FFF2-40B4-BE49-F238E27FC236}">
                <a16:creationId xmlns:a16="http://schemas.microsoft.com/office/drawing/2014/main" id="{97282F66-822C-45EC-B760-AFB6EDD26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635" y="5227814"/>
            <a:ext cx="45806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0" name="Rectangle 135">
            <a:extLst>
              <a:ext uri="{FF2B5EF4-FFF2-40B4-BE49-F238E27FC236}">
                <a16:creationId xmlns:a16="http://schemas.microsoft.com/office/drawing/2014/main" id="{1C03A99F-EC2C-424C-8B7E-1BE4414AE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698" y="5227814"/>
            <a:ext cx="45770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1" name="Rectangle 136">
            <a:extLst>
              <a:ext uri="{FF2B5EF4-FFF2-40B4-BE49-F238E27FC236}">
                <a16:creationId xmlns:a16="http://schemas.microsoft.com/office/drawing/2014/main" id="{857C9946-2D41-4183-82D6-BF544EFCE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401" y="5227814"/>
            <a:ext cx="45770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2" name="Rectangle 137">
            <a:extLst>
              <a:ext uri="{FF2B5EF4-FFF2-40B4-BE49-F238E27FC236}">
                <a16:creationId xmlns:a16="http://schemas.microsoft.com/office/drawing/2014/main" id="{3E9511F8-73B1-4205-9B29-1160A481E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104" y="5227814"/>
            <a:ext cx="45806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3" name="Rectangle 138">
            <a:extLst>
              <a:ext uri="{FF2B5EF4-FFF2-40B4-BE49-F238E27FC236}">
                <a16:creationId xmlns:a16="http://schemas.microsoft.com/office/drawing/2014/main" id="{2556C993-B351-4B39-BCAB-53C5A951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260" y="5013524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4" name="Rectangle 139">
            <a:extLst>
              <a:ext uri="{FF2B5EF4-FFF2-40B4-BE49-F238E27FC236}">
                <a16:creationId xmlns:a16="http://schemas.microsoft.com/office/drawing/2014/main" id="{1F90319E-68BD-4618-8AFD-CAB136FB8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963" y="5013524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5" name="Rectangle 140">
            <a:extLst>
              <a:ext uri="{FF2B5EF4-FFF2-40B4-BE49-F238E27FC236}">
                <a16:creationId xmlns:a16="http://schemas.microsoft.com/office/drawing/2014/main" id="{EB6CEAA8-3CE2-411C-8036-74AC1462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464" y="5011726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6" name="Rectangle 141">
            <a:extLst>
              <a:ext uri="{FF2B5EF4-FFF2-40B4-BE49-F238E27FC236}">
                <a16:creationId xmlns:a16="http://schemas.microsoft.com/office/drawing/2014/main" id="{56D6926F-A379-4897-8F01-9A402831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167" y="5011726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7" name="Rectangle 142">
            <a:extLst>
              <a:ext uri="{FF2B5EF4-FFF2-40B4-BE49-F238E27FC236}">
                <a16:creationId xmlns:a16="http://schemas.microsoft.com/office/drawing/2014/main" id="{E1B4468A-5914-4677-8ACE-1B445AEFF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669" y="5010288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8" name="Rectangle 143">
            <a:extLst>
              <a:ext uri="{FF2B5EF4-FFF2-40B4-BE49-F238E27FC236}">
                <a16:creationId xmlns:a16="http://schemas.microsoft.com/office/drawing/2014/main" id="{43CD4D9F-6EA9-4C7C-AAC1-D80C8B6EC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6372" y="5010288"/>
            <a:ext cx="45806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29" name="Rectangle 144">
            <a:extLst>
              <a:ext uri="{FF2B5EF4-FFF2-40B4-BE49-F238E27FC236}">
                <a16:creationId xmlns:a16="http://schemas.microsoft.com/office/drawing/2014/main" id="{62A0C524-A4B3-463E-AC59-511CCACBE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8" y="4795639"/>
            <a:ext cx="45806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0" name="Rectangle 145">
            <a:extLst>
              <a:ext uri="{FF2B5EF4-FFF2-40B4-BE49-F238E27FC236}">
                <a16:creationId xmlns:a16="http://schemas.microsoft.com/office/drawing/2014/main" id="{F388859D-7BB1-438A-B195-163421808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932" y="4795639"/>
            <a:ext cx="457703" cy="217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1" name="Rectangle 146">
            <a:extLst>
              <a:ext uri="{FF2B5EF4-FFF2-40B4-BE49-F238E27FC236}">
                <a16:creationId xmlns:a16="http://schemas.microsoft.com/office/drawing/2014/main" id="{CF776382-9FC6-442B-8A84-20088B47B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635" y="4795639"/>
            <a:ext cx="45806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2" name="Rectangle 147">
            <a:extLst>
              <a:ext uri="{FF2B5EF4-FFF2-40B4-BE49-F238E27FC236}">
                <a16:creationId xmlns:a16="http://schemas.microsoft.com/office/drawing/2014/main" id="{4A75BFF1-6B40-4D76-9FFC-B5B52894D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698" y="4795639"/>
            <a:ext cx="457703" cy="217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3" name="Rectangle 148">
            <a:extLst>
              <a:ext uri="{FF2B5EF4-FFF2-40B4-BE49-F238E27FC236}">
                <a16:creationId xmlns:a16="http://schemas.microsoft.com/office/drawing/2014/main" id="{244C4F94-EDAD-4644-9AEF-52392C5F4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401" y="4795639"/>
            <a:ext cx="45770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4" name="Rectangle 149">
            <a:extLst>
              <a:ext uri="{FF2B5EF4-FFF2-40B4-BE49-F238E27FC236}">
                <a16:creationId xmlns:a16="http://schemas.microsoft.com/office/drawing/2014/main" id="{01871D54-96DA-4618-AB47-A911DF35D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104" y="4795639"/>
            <a:ext cx="458063" cy="217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5" name="Rectangle 150">
            <a:extLst>
              <a:ext uri="{FF2B5EF4-FFF2-40B4-BE49-F238E27FC236}">
                <a16:creationId xmlns:a16="http://schemas.microsoft.com/office/drawing/2014/main" id="{569299F9-EF15-4288-A5ED-385395039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260" y="4581348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6" name="Rectangle 151">
            <a:extLst>
              <a:ext uri="{FF2B5EF4-FFF2-40B4-BE49-F238E27FC236}">
                <a16:creationId xmlns:a16="http://schemas.microsoft.com/office/drawing/2014/main" id="{EF890794-54BE-4B96-B96C-4299D8EC2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963" y="4581348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7" name="Rectangle 152">
            <a:extLst>
              <a:ext uri="{FF2B5EF4-FFF2-40B4-BE49-F238E27FC236}">
                <a16:creationId xmlns:a16="http://schemas.microsoft.com/office/drawing/2014/main" id="{8D28A2CF-B7F2-4FFC-91B4-343B90822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464" y="4579910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8" name="Rectangle 153">
            <a:extLst>
              <a:ext uri="{FF2B5EF4-FFF2-40B4-BE49-F238E27FC236}">
                <a16:creationId xmlns:a16="http://schemas.microsoft.com/office/drawing/2014/main" id="{FD4B661D-1817-4792-BA4C-D987197BA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167" y="4579910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39" name="Rectangle 154">
            <a:extLst>
              <a:ext uri="{FF2B5EF4-FFF2-40B4-BE49-F238E27FC236}">
                <a16:creationId xmlns:a16="http://schemas.microsoft.com/office/drawing/2014/main" id="{5EA7C38A-7117-409F-B44F-D3D6C41D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669" y="4578113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0" name="Rectangle 155">
            <a:extLst>
              <a:ext uri="{FF2B5EF4-FFF2-40B4-BE49-F238E27FC236}">
                <a16:creationId xmlns:a16="http://schemas.microsoft.com/office/drawing/2014/main" id="{A14FCE63-3A1E-478C-AC19-B924934A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6372" y="4578113"/>
            <a:ext cx="45806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1" name="Rectangle 156">
            <a:extLst>
              <a:ext uri="{FF2B5EF4-FFF2-40B4-BE49-F238E27FC236}">
                <a16:creationId xmlns:a16="http://schemas.microsoft.com/office/drawing/2014/main" id="{0CB064B0-F2FD-49A3-8820-FB23B387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194" y="4364182"/>
            <a:ext cx="457703" cy="21716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Hl.     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Anna      </a:t>
            </a:r>
          </a:p>
        </p:txBody>
      </p:sp>
      <p:sp>
        <p:nvSpPr>
          <p:cNvPr id="3142" name="Rectangle 157">
            <a:extLst>
              <a:ext uri="{FF2B5EF4-FFF2-40B4-BE49-F238E27FC236}">
                <a16:creationId xmlns:a16="http://schemas.microsoft.com/office/drawing/2014/main" id="{4312B3F8-4CEA-41F5-9CCA-8D1A599FC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932" y="4364182"/>
            <a:ext cx="45770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3" name="Rectangle 158">
            <a:extLst>
              <a:ext uri="{FF2B5EF4-FFF2-40B4-BE49-F238E27FC236}">
                <a16:creationId xmlns:a16="http://schemas.microsoft.com/office/drawing/2014/main" id="{7B420741-C7EA-4FC9-AE4A-D98D23512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635" y="4364182"/>
            <a:ext cx="45806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4" name="Rectangle 159">
            <a:extLst>
              <a:ext uri="{FF2B5EF4-FFF2-40B4-BE49-F238E27FC236}">
                <a16:creationId xmlns:a16="http://schemas.microsoft.com/office/drawing/2014/main" id="{885910E6-46DE-4FAF-ACC1-DC2F657BD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698" y="4364182"/>
            <a:ext cx="45770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5" name="Rectangle 160">
            <a:extLst>
              <a:ext uri="{FF2B5EF4-FFF2-40B4-BE49-F238E27FC236}">
                <a16:creationId xmlns:a16="http://schemas.microsoft.com/office/drawing/2014/main" id="{E413FFC4-459A-438D-81B9-4A51C9B13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401" y="4364182"/>
            <a:ext cx="45770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6" name="Rectangle 161">
            <a:extLst>
              <a:ext uri="{FF2B5EF4-FFF2-40B4-BE49-F238E27FC236}">
                <a16:creationId xmlns:a16="http://schemas.microsoft.com/office/drawing/2014/main" id="{D496E5B4-3D6D-4C8D-9B1E-16FDBD505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104" y="4359508"/>
            <a:ext cx="458063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7" name="Rectangle 162">
            <a:extLst>
              <a:ext uri="{FF2B5EF4-FFF2-40B4-BE49-F238E27FC236}">
                <a16:creationId xmlns:a16="http://schemas.microsoft.com/office/drawing/2014/main" id="{11C38F20-12A9-4369-AA95-FA7B37A98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236" y="4149892"/>
            <a:ext cx="45806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8" name="Rectangle 163">
            <a:extLst>
              <a:ext uri="{FF2B5EF4-FFF2-40B4-BE49-F238E27FC236}">
                <a16:creationId xmlns:a16="http://schemas.microsoft.com/office/drawing/2014/main" id="{6F63F820-7378-49BE-B20E-FFF70BC36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963" y="4149892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49" name="Rectangle 164">
            <a:extLst>
              <a:ext uri="{FF2B5EF4-FFF2-40B4-BE49-F238E27FC236}">
                <a16:creationId xmlns:a16="http://schemas.microsoft.com/office/drawing/2014/main" id="{1AB49002-14F4-468A-93C5-E4A35151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464" y="4148094"/>
            <a:ext cx="457703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0" name="Rectangle 165">
            <a:extLst>
              <a:ext uri="{FF2B5EF4-FFF2-40B4-BE49-F238E27FC236}">
                <a16:creationId xmlns:a16="http://schemas.microsoft.com/office/drawing/2014/main" id="{4D5947D9-E1AB-47B0-AD29-00FA46024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167" y="4148094"/>
            <a:ext cx="457703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1" name="Rectangle 166">
            <a:extLst>
              <a:ext uri="{FF2B5EF4-FFF2-40B4-BE49-F238E27FC236}">
                <a16:creationId xmlns:a16="http://schemas.microsoft.com/office/drawing/2014/main" id="{7162BDF6-150B-4337-868C-745C99DC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669" y="4136949"/>
            <a:ext cx="45770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2" name="Rectangle 170">
            <a:extLst>
              <a:ext uri="{FF2B5EF4-FFF2-40B4-BE49-F238E27FC236}">
                <a16:creationId xmlns:a16="http://schemas.microsoft.com/office/drawing/2014/main" id="{D8192BE2-D059-4019-95AF-C4A2FDA37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635" y="3932007"/>
            <a:ext cx="458063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3" name="Rectangle 171">
            <a:extLst>
              <a:ext uri="{FF2B5EF4-FFF2-40B4-BE49-F238E27FC236}">
                <a16:creationId xmlns:a16="http://schemas.microsoft.com/office/drawing/2014/main" id="{00D41B4D-0106-4135-B2D7-A7AC1523B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698" y="3932007"/>
            <a:ext cx="457703" cy="217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4" name="Rectangle 180">
            <a:extLst>
              <a:ext uri="{FF2B5EF4-FFF2-40B4-BE49-F238E27FC236}">
                <a16:creationId xmlns:a16="http://schemas.microsoft.com/office/drawing/2014/main" id="{820D5C5C-3467-4BAA-B6C7-63F541186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3898" y="6524700"/>
            <a:ext cx="228672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5" name="Rectangle 182">
            <a:extLst>
              <a:ext uri="{FF2B5EF4-FFF2-40B4-BE49-F238E27FC236}">
                <a16:creationId xmlns:a16="http://schemas.microsoft.com/office/drawing/2014/main" id="{EC4D660C-A655-4C4A-8AC6-ACFB43B2F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965" y="6092525"/>
            <a:ext cx="229031" cy="21788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6" name="Rectangle 183">
            <a:extLst>
              <a:ext uri="{FF2B5EF4-FFF2-40B4-BE49-F238E27FC236}">
                <a16:creationId xmlns:a16="http://schemas.microsoft.com/office/drawing/2014/main" id="{AE1189F4-1CC9-41C9-B045-BD5CC53B2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965" y="5661068"/>
            <a:ext cx="229031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7" name="Rectangle 184">
            <a:extLst>
              <a:ext uri="{FF2B5EF4-FFF2-40B4-BE49-F238E27FC236}">
                <a16:creationId xmlns:a16="http://schemas.microsoft.com/office/drawing/2014/main" id="{071D1B84-DEA6-4C53-9741-5D275DF7C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965" y="5229252"/>
            <a:ext cx="229031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8" name="Rectangle 185">
            <a:extLst>
              <a:ext uri="{FF2B5EF4-FFF2-40B4-BE49-F238E27FC236}">
                <a16:creationId xmlns:a16="http://schemas.microsoft.com/office/drawing/2014/main" id="{538A3814-8A21-42C7-B7BC-B8654432E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965" y="4797436"/>
            <a:ext cx="229031" cy="2175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59" name="Rectangle 186">
            <a:extLst>
              <a:ext uri="{FF2B5EF4-FFF2-40B4-BE49-F238E27FC236}">
                <a16:creationId xmlns:a16="http://schemas.microsoft.com/office/drawing/2014/main" id="{70852AA6-E14A-4BC4-8989-817C961C6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9" y="6308612"/>
            <a:ext cx="229391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60" name="Rectangle 187">
            <a:extLst>
              <a:ext uri="{FF2B5EF4-FFF2-40B4-BE49-F238E27FC236}">
                <a16:creationId xmlns:a16="http://schemas.microsoft.com/office/drawing/2014/main" id="{1C8BD70F-2D7A-491C-B97F-722DF4FF5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9" y="5877156"/>
            <a:ext cx="229391" cy="21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61" name="Rectangle 188">
            <a:extLst>
              <a:ext uri="{FF2B5EF4-FFF2-40B4-BE49-F238E27FC236}">
                <a16:creationId xmlns:a16="http://schemas.microsoft.com/office/drawing/2014/main" id="{8F506CA3-2F6C-4583-9AB4-27F36CC55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9" y="5443542"/>
            <a:ext cx="229391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62" name="Rectangle 189">
            <a:extLst>
              <a:ext uri="{FF2B5EF4-FFF2-40B4-BE49-F238E27FC236}">
                <a16:creationId xmlns:a16="http://schemas.microsoft.com/office/drawing/2014/main" id="{813E4117-C0B7-4452-BBA6-017419224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9" y="5011726"/>
            <a:ext cx="229391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63" name="Rectangle 190">
            <a:extLst>
              <a:ext uri="{FF2B5EF4-FFF2-40B4-BE49-F238E27FC236}">
                <a16:creationId xmlns:a16="http://schemas.microsoft.com/office/drawing/2014/main" id="{468E2FBE-69B3-4827-AF4E-1443FD411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9" y="4584584"/>
            <a:ext cx="229391" cy="217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pic>
        <p:nvPicPr>
          <p:cNvPr id="3164" name="Picture 87">
            <a:extLst>
              <a:ext uri="{FF2B5EF4-FFF2-40B4-BE49-F238E27FC236}">
                <a16:creationId xmlns:a16="http://schemas.microsoft.com/office/drawing/2014/main" id="{01A2C04E-5ED7-41BF-A381-1C6B61D1D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92" y="1268482"/>
            <a:ext cx="3514572" cy="255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5" name="AutoShape 6">
            <a:extLst>
              <a:ext uri="{FF2B5EF4-FFF2-40B4-BE49-F238E27FC236}">
                <a16:creationId xmlns:a16="http://schemas.microsoft.com/office/drawing/2014/main" id="{26C11A0E-6C47-45F7-98CA-A63B58CC68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01395" y="5869246"/>
            <a:ext cx="1030102" cy="863632"/>
          </a:xfrm>
          <a:prstGeom prst="rtTriangle">
            <a:avLst/>
          </a:prstGeom>
          <a:solidFill>
            <a:srgbClr val="31B70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66" name="Line 7">
            <a:extLst>
              <a:ext uri="{FF2B5EF4-FFF2-40B4-BE49-F238E27FC236}">
                <a16:creationId xmlns:a16="http://schemas.microsoft.com/office/drawing/2014/main" id="{B4E48A35-7D88-44A3-A38E-0AB2D06187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3434" y="6243534"/>
            <a:ext cx="0" cy="486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67" name="Line 8">
            <a:extLst>
              <a:ext uri="{FF2B5EF4-FFF2-40B4-BE49-F238E27FC236}">
                <a16:creationId xmlns:a16="http://schemas.microsoft.com/office/drawing/2014/main" id="{D2A4BEEC-7878-48ED-81BF-70BF12F4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626" y="6394184"/>
            <a:ext cx="3236" cy="317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68" name="Line 9">
            <a:extLst>
              <a:ext uri="{FF2B5EF4-FFF2-40B4-BE49-F238E27FC236}">
                <a16:creationId xmlns:a16="http://schemas.microsoft.com/office/drawing/2014/main" id="{D23A1D3E-E711-4E95-BF33-073903B1B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6601" y="6142142"/>
            <a:ext cx="0" cy="58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69" name="Line 10">
            <a:extLst>
              <a:ext uri="{FF2B5EF4-FFF2-40B4-BE49-F238E27FC236}">
                <a16:creationId xmlns:a16="http://schemas.microsoft.com/office/drawing/2014/main" id="{A922BCF2-E59D-48BD-9839-F820B2911C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9768" y="6008750"/>
            <a:ext cx="0" cy="7334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70" name="AutoShape 14">
            <a:extLst>
              <a:ext uri="{FF2B5EF4-FFF2-40B4-BE49-F238E27FC236}">
                <a16:creationId xmlns:a16="http://schemas.microsoft.com/office/drawing/2014/main" id="{117DFA91-512E-4042-B186-AD853AAA6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166" y="5869246"/>
            <a:ext cx="1029743" cy="863632"/>
          </a:xfrm>
          <a:prstGeom prst="rtTriangle">
            <a:avLst/>
          </a:prstGeom>
          <a:solidFill>
            <a:srgbClr val="31B70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71" name="Line 15">
            <a:extLst>
              <a:ext uri="{FF2B5EF4-FFF2-40B4-BE49-F238E27FC236}">
                <a16:creationId xmlns:a16="http://schemas.microsoft.com/office/drawing/2014/main" id="{27645A70-1E5D-4383-80E1-6CB12F9EB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5869" y="6243534"/>
            <a:ext cx="0" cy="486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72" name="Line 16">
            <a:extLst>
              <a:ext uri="{FF2B5EF4-FFF2-40B4-BE49-F238E27FC236}">
                <a16:creationId xmlns:a16="http://schemas.microsoft.com/office/drawing/2014/main" id="{2A092B3A-76F2-4ECD-B329-608185396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47238" y="6394184"/>
            <a:ext cx="0" cy="317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73" name="Line 17">
            <a:extLst>
              <a:ext uri="{FF2B5EF4-FFF2-40B4-BE49-F238E27FC236}">
                <a16:creationId xmlns:a16="http://schemas.microsoft.com/office/drawing/2014/main" id="{1B256006-E502-44E3-A0EA-CF7E4974A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42702" y="6142142"/>
            <a:ext cx="0" cy="58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74" name="Line 18">
            <a:extLst>
              <a:ext uri="{FF2B5EF4-FFF2-40B4-BE49-F238E27FC236}">
                <a16:creationId xmlns:a16="http://schemas.microsoft.com/office/drawing/2014/main" id="{0679FD49-237A-444D-88CD-FEEAC6BDD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89535" y="6008750"/>
            <a:ext cx="0" cy="7334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175" name="Rectangle 19">
            <a:extLst>
              <a:ext uri="{FF2B5EF4-FFF2-40B4-BE49-F238E27FC236}">
                <a16:creationId xmlns:a16="http://schemas.microsoft.com/office/drawing/2014/main" id="{D81152AB-4A77-4BB4-8C08-973693AA5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99" y="6308612"/>
            <a:ext cx="2137867" cy="287278"/>
          </a:xfrm>
          <a:prstGeom prst="rect">
            <a:avLst/>
          </a:prstGeom>
          <a:solidFill>
            <a:srgbClr val="CC99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Fastensonntag</a:t>
            </a:r>
          </a:p>
        </p:txBody>
      </p:sp>
      <p:sp>
        <p:nvSpPr>
          <p:cNvPr id="3176" name="Rectangle 20">
            <a:extLst>
              <a:ext uri="{FF2B5EF4-FFF2-40B4-BE49-F238E27FC236}">
                <a16:creationId xmlns:a16="http://schemas.microsoft.com/office/drawing/2014/main" id="{243FFF33-B5F2-4921-9953-694B11AB3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99" y="6021334"/>
            <a:ext cx="2137867" cy="287278"/>
          </a:xfrm>
          <a:prstGeom prst="rect">
            <a:avLst/>
          </a:prstGeom>
          <a:solidFill>
            <a:srgbClr val="CC99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Fastensonntag</a:t>
            </a:r>
          </a:p>
        </p:txBody>
      </p:sp>
      <p:sp>
        <p:nvSpPr>
          <p:cNvPr id="3177" name="Rectangle 21">
            <a:extLst>
              <a:ext uri="{FF2B5EF4-FFF2-40B4-BE49-F238E27FC236}">
                <a16:creationId xmlns:a16="http://schemas.microsoft.com/office/drawing/2014/main" id="{B49D23A0-8B8C-4443-80F0-59BBB9219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99" y="5738730"/>
            <a:ext cx="2137867" cy="287278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Fastensonntag</a:t>
            </a:r>
          </a:p>
        </p:txBody>
      </p:sp>
      <p:sp>
        <p:nvSpPr>
          <p:cNvPr id="3178" name="Rectangle 22">
            <a:extLst>
              <a:ext uri="{FF2B5EF4-FFF2-40B4-BE49-F238E27FC236}">
                <a16:creationId xmlns:a16="http://schemas.microsoft.com/office/drawing/2014/main" id="{1958C048-6CD0-49EE-9E39-7E75EDFA1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99" y="5160938"/>
            <a:ext cx="2137867" cy="287278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Fastensonntag</a:t>
            </a:r>
          </a:p>
        </p:txBody>
      </p:sp>
      <p:sp>
        <p:nvSpPr>
          <p:cNvPr id="3179" name="Rectangle 23">
            <a:extLst>
              <a:ext uri="{FF2B5EF4-FFF2-40B4-BE49-F238E27FC236}">
                <a16:creationId xmlns:a16="http://schemas.microsoft.com/office/drawing/2014/main" id="{56813B9A-F767-4169-9445-5CD4EBF1B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502" y="5449654"/>
            <a:ext cx="2366539" cy="287638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Laetare</a:t>
            </a:r>
          </a:p>
        </p:txBody>
      </p:sp>
      <p:sp>
        <p:nvSpPr>
          <p:cNvPr id="3180" name="Rectangle 24">
            <a:extLst>
              <a:ext uri="{FF2B5EF4-FFF2-40B4-BE49-F238E27FC236}">
                <a16:creationId xmlns:a16="http://schemas.microsoft.com/office/drawing/2014/main" id="{29FF1391-EFB5-4542-9F4B-ADF6BA63F01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00299" y="4076904"/>
            <a:ext cx="844936" cy="7902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Grün-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Donners-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tag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ru-RU" sz="1246">
              <a:latin typeface="Calligrapher" pitchFamily="2" charset="0"/>
            </a:endParaRPr>
          </a:p>
        </p:txBody>
      </p:sp>
      <p:sp>
        <p:nvSpPr>
          <p:cNvPr id="3181" name="Rectangle 26">
            <a:extLst>
              <a:ext uri="{FF2B5EF4-FFF2-40B4-BE49-F238E27FC236}">
                <a16:creationId xmlns:a16="http://schemas.microsoft.com/office/drawing/2014/main" id="{22DDD6FB-102D-4A32-941C-C9C5FFE51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99" y="2281326"/>
            <a:ext cx="2137867" cy="11527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ru-RU" sz="1880">
              <a:latin typeface="Calligrapher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ru-RU" sz="1880">
              <a:latin typeface="Calligrapher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Osterzeit</a:t>
            </a:r>
          </a:p>
        </p:txBody>
      </p:sp>
      <p:sp>
        <p:nvSpPr>
          <p:cNvPr id="3182" name="Rectangle 27">
            <a:extLst>
              <a:ext uri="{FF2B5EF4-FFF2-40B4-BE49-F238E27FC236}">
                <a16:creationId xmlns:a16="http://schemas.microsoft.com/office/drawing/2014/main" id="{36C7B376-4532-46B1-A82C-C3C48FE4A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435" y="2570402"/>
            <a:ext cx="2289236" cy="2872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Christi Himmelfahrt</a:t>
            </a:r>
          </a:p>
        </p:txBody>
      </p:sp>
      <p:sp>
        <p:nvSpPr>
          <p:cNvPr id="3183" name="Rectangle 28">
            <a:extLst>
              <a:ext uri="{FF2B5EF4-FFF2-40B4-BE49-F238E27FC236}">
                <a16:creationId xmlns:a16="http://schemas.microsoft.com/office/drawing/2014/main" id="{824D8B8A-925C-469B-B740-37AFD0ACC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502" y="4873660"/>
            <a:ext cx="2366539" cy="28727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Palmsonntag</a:t>
            </a:r>
          </a:p>
        </p:txBody>
      </p:sp>
      <p:sp>
        <p:nvSpPr>
          <p:cNvPr id="3184" name="Rectangle 29">
            <a:extLst>
              <a:ext uri="{FF2B5EF4-FFF2-40B4-BE49-F238E27FC236}">
                <a16:creationId xmlns:a16="http://schemas.microsoft.com/office/drawing/2014/main" id="{2465BAE6-97FA-4E92-859D-6AFF888FB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502" y="3385855"/>
            <a:ext cx="2366539" cy="7212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de-DE" altLang="ru-RU" sz="2922" b="1">
                <a:latin typeface="Calligrapher" pitchFamily="2" charset="0"/>
              </a:rPr>
              <a:t>Ostern</a:t>
            </a:r>
          </a:p>
        </p:txBody>
      </p:sp>
      <p:sp>
        <p:nvSpPr>
          <p:cNvPr id="3185" name="Rectangle 30">
            <a:extLst>
              <a:ext uri="{FF2B5EF4-FFF2-40B4-BE49-F238E27FC236}">
                <a16:creationId xmlns:a16="http://schemas.microsoft.com/office/drawing/2014/main" id="{84D1ED3F-61DA-436E-8398-050DF0E41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935" y="5197252"/>
            <a:ext cx="2137867" cy="392266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Adventsonntag</a:t>
            </a:r>
          </a:p>
        </p:txBody>
      </p:sp>
      <p:sp>
        <p:nvSpPr>
          <p:cNvPr id="3186" name="Rectangle 32">
            <a:extLst>
              <a:ext uri="{FF2B5EF4-FFF2-40B4-BE49-F238E27FC236}">
                <a16:creationId xmlns:a16="http://schemas.microsoft.com/office/drawing/2014/main" id="{8DF9D9B8-0127-47CC-8538-F17F81476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497" y="3684638"/>
            <a:ext cx="2137507" cy="4332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Heilige Familie</a:t>
            </a:r>
          </a:p>
        </p:txBody>
      </p:sp>
      <p:sp>
        <p:nvSpPr>
          <p:cNvPr id="3187" name="Rectangle 33">
            <a:extLst>
              <a:ext uri="{FF2B5EF4-FFF2-40B4-BE49-F238E27FC236}">
                <a16:creationId xmlns:a16="http://schemas.microsoft.com/office/drawing/2014/main" id="{5928A380-75E3-4995-8899-700569BEB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262" y="4566966"/>
            <a:ext cx="2366539" cy="6813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2492" b="1">
                <a:latin typeface="Calligrapher" pitchFamily="2" charset="0"/>
              </a:rPr>
              <a:t>Weihnachten</a:t>
            </a:r>
          </a:p>
        </p:txBody>
      </p:sp>
      <p:sp>
        <p:nvSpPr>
          <p:cNvPr id="3188" name="Rectangle 34">
            <a:extLst>
              <a:ext uri="{FF2B5EF4-FFF2-40B4-BE49-F238E27FC236}">
                <a16:creationId xmlns:a16="http://schemas.microsoft.com/office/drawing/2014/main" id="{0EED4EB6-A1AA-43FB-8E84-C5D731E91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497" y="5950144"/>
            <a:ext cx="2137507" cy="391906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Adventsonntag</a:t>
            </a:r>
          </a:p>
        </p:txBody>
      </p:sp>
      <p:sp>
        <p:nvSpPr>
          <p:cNvPr id="3189" name="Rectangle 35">
            <a:extLst>
              <a:ext uri="{FF2B5EF4-FFF2-40B4-BE49-F238E27FC236}">
                <a16:creationId xmlns:a16="http://schemas.microsoft.com/office/drawing/2014/main" id="{428834E3-45C9-414E-AB22-93BDD1EDF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497" y="6349960"/>
            <a:ext cx="2137507" cy="392266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Adventsonntag</a:t>
            </a:r>
          </a:p>
        </p:txBody>
      </p:sp>
      <p:sp>
        <p:nvSpPr>
          <p:cNvPr id="3190" name="Rectangle 43">
            <a:extLst>
              <a:ext uri="{FF2B5EF4-FFF2-40B4-BE49-F238E27FC236}">
                <a16:creationId xmlns:a16="http://schemas.microsoft.com/office/drawing/2014/main" id="{083EF2A7-2430-4121-B528-584FDD41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99" y="6602362"/>
            <a:ext cx="2137867" cy="139864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042">
                <a:latin typeface="Calligrapher" pitchFamily="2" charset="0"/>
              </a:rPr>
              <a:t>Aschermittwoch</a:t>
            </a:r>
          </a:p>
        </p:txBody>
      </p:sp>
      <p:sp>
        <p:nvSpPr>
          <p:cNvPr id="3191" name="Rectangle 44">
            <a:extLst>
              <a:ext uri="{FF2B5EF4-FFF2-40B4-BE49-F238E27FC236}">
                <a16:creationId xmlns:a16="http://schemas.microsoft.com/office/drawing/2014/main" id="{0A76040E-BFAE-40E8-9765-ACDCEA9C9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497" y="4115016"/>
            <a:ext cx="2137507" cy="433254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Hl.  Stephanus</a:t>
            </a:r>
          </a:p>
        </p:txBody>
      </p:sp>
      <p:sp>
        <p:nvSpPr>
          <p:cNvPr id="3192" name="Rectangle 63">
            <a:extLst>
              <a:ext uri="{FF2B5EF4-FFF2-40B4-BE49-F238E27FC236}">
                <a16:creationId xmlns:a16="http://schemas.microsoft.com/office/drawing/2014/main" id="{9BB18A0A-5A1B-46BA-9A8B-FFE47F13F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2099" y="274694"/>
            <a:ext cx="8726206" cy="1143000"/>
          </a:xfrm>
        </p:spPr>
        <p:txBody>
          <a:bodyPr/>
          <a:lstStyle/>
          <a:p>
            <a:pPr eaLnBrk="1" hangingPunct="1"/>
            <a:r>
              <a:rPr lang="de-DE" altLang="ru-RU">
                <a:latin typeface="Calligrapher" pitchFamily="2" charset="0"/>
              </a:rPr>
              <a:t>Das Kirchenjahr</a:t>
            </a:r>
          </a:p>
        </p:txBody>
      </p:sp>
      <p:sp>
        <p:nvSpPr>
          <p:cNvPr id="3193" name="Text Box 77">
            <a:extLst>
              <a:ext uri="{FF2B5EF4-FFF2-40B4-BE49-F238E27FC236}">
                <a16:creationId xmlns:a16="http://schemas.microsoft.com/office/drawing/2014/main" id="{3A4ECC8E-D191-4224-9629-BFF1F5FBFC44}"/>
              </a:ext>
            </a:extLst>
          </p:cNvPr>
          <p:cNvSpPr txBox="1">
            <a:spLocks noChangeArrowheads="1"/>
          </p:cNvSpPr>
          <p:nvPr/>
        </p:nvSpPr>
        <p:spPr bwMode="auto">
          <a:xfrm rot="19190540">
            <a:off x="1212632" y="5874432"/>
            <a:ext cx="1644928" cy="287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Jahreskreis</a:t>
            </a:r>
          </a:p>
        </p:txBody>
      </p:sp>
      <p:sp>
        <p:nvSpPr>
          <p:cNvPr id="3195" name="Text Box 80">
            <a:extLst>
              <a:ext uri="{FF2B5EF4-FFF2-40B4-BE49-F238E27FC236}">
                <a16:creationId xmlns:a16="http://schemas.microsoft.com/office/drawing/2014/main" id="{E8601906-EC78-42DE-B0F9-39388AB7A501}"/>
              </a:ext>
            </a:extLst>
          </p:cNvPr>
          <p:cNvSpPr txBox="1">
            <a:spLocks noChangeArrowheads="1"/>
          </p:cNvSpPr>
          <p:nvPr/>
        </p:nvSpPr>
        <p:spPr bwMode="auto">
          <a:xfrm rot="2553444">
            <a:off x="9869446" y="6247282"/>
            <a:ext cx="1644209" cy="287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Jahreskreis</a:t>
            </a:r>
          </a:p>
        </p:txBody>
      </p:sp>
      <p:sp>
        <p:nvSpPr>
          <p:cNvPr id="3196" name="Rectangle 88">
            <a:extLst>
              <a:ext uri="{FF2B5EF4-FFF2-40B4-BE49-F238E27FC236}">
                <a16:creationId xmlns:a16="http://schemas.microsoft.com/office/drawing/2014/main" id="{0B49EDD6-10C5-4041-A9B7-1678457B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7103" y="1779758"/>
            <a:ext cx="1447536" cy="67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Pfingsten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ru-RU" sz="1880">
              <a:latin typeface="Calligrapher" pitchFamily="2" charset="0"/>
            </a:endParaRPr>
          </a:p>
        </p:txBody>
      </p:sp>
      <p:sp>
        <p:nvSpPr>
          <p:cNvPr id="3197" name="Oval 39">
            <a:extLst>
              <a:ext uri="{FF2B5EF4-FFF2-40B4-BE49-F238E27FC236}">
                <a16:creationId xmlns:a16="http://schemas.microsoft.com/office/drawing/2014/main" id="{B2982CE5-4648-44A9-96A8-E21519AE7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833" y="3789626"/>
            <a:ext cx="2464335" cy="2324112"/>
          </a:xfrm>
          <a:prstGeom prst="ellipse">
            <a:avLst/>
          </a:prstGeom>
          <a:solidFill>
            <a:srgbClr val="99CC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198" name="Rectangle 31">
            <a:extLst>
              <a:ext uri="{FF2B5EF4-FFF2-40B4-BE49-F238E27FC236}">
                <a16:creationId xmlns:a16="http://schemas.microsoft.com/office/drawing/2014/main" id="{0C3C3644-7383-4F4A-ABAC-9B3CEF145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262" y="5589518"/>
            <a:ext cx="2366539" cy="360626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880">
                <a:latin typeface="Calligrapher" pitchFamily="2" charset="0"/>
              </a:rPr>
              <a:t>Gaudete</a:t>
            </a:r>
          </a:p>
        </p:txBody>
      </p:sp>
      <p:sp>
        <p:nvSpPr>
          <p:cNvPr id="3199" name="Text Box 72">
            <a:extLst>
              <a:ext uri="{FF2B5EF4-FFF2-40B4-BE49-F238E27FC236}">
                <a16:creationId xmlns:a16="http://schemas.microsoft.com/office/drawing/2014/main" id="{B46B8B77-795C-4086-8248-65ED8C68D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003" y="3979827"/>
            <a:ext cx="1052035" cy="4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Gottes-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mutter</a:t>
            </a:r>
          </a:p>
        </p:txBody>
      </p:sp>
      <p:sp>
        <p:nvSpPr>
          <p:cNvPr id="3200" name="Text Box 73">
            <a:extLst>
              <a:ext uri="{FF2B5EF4-FFF2-40B4-BE49-F238E27FC236}">
                <a16:creationId xmlns:a16="http://schemas.microsoft.com/office/drawing/2014/main" id="{35DC6430-1E6C-404E-BE50-5CDE205DB537}"/>
              </a:ext>
            </a:extLst>
          </p:cNvPr>
          <p:cNvSpPr txBox="1">
            <a:spLocks noChangeArrowheads="1"/>
          </p:cNvSpPr>
          <p:nvPr/>
        </p:nvSpPr>
        <p:spPr bwMode="auto">
          <a:xfrm rot="1162226">
            <a:off x="4906259" y="4440338"/>
            <a:ext cx="1644209" cy="4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Unbefleckte Empfängnis</a:t>
            </a:r>
          </a:p>
        </p:txBody>
      </p:sp>
      <p:sp>
        <p:nvSpPr>
          <p:cNvPr id="3201" name="Text Box 74">
            <a:extLst>
              <a:ext uri="{FF2B5EF4-FFF2-40B4-BE49-F238E27FC236}">
                <a16:creationId xmlns:a16="http://schemas.microsoft.com/office/drawing/2014/main" id="{91AA87FB-4B95-4678-88D6-79F8689D7EAA}"/>
              </a:ext>
            </a:extLst>
          </p:cNvPr>
          <p:cNvSpPr txBox="1">
            <a:spLocks noChangeArrowheads="1"/>
          </p:cNvSpPr>
          <p:nvPr/>
        </p:nvSpPr>
        <p:spPr bwMode="auto">
          <a:xfrm rot="952743">
            <a:off x="6165393" y="5006625"/>
            <a:ext cx="1169966" cy="4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Aufnahme in den Himmel</a:t>
            </a:r>
          </a:p>
        </p:txBody>
      </p:sp>
      <p:sp>
        <p:nvSpPr>
          <p:cNvPr id="3202" name="Text Box 75">
            <a:extLst>
              <a:ext uri="{FF2B5EF4-FFF2-40B4-BE49-F238E27FC236}">
                <a16:creationId xmlns:a16="http://schemas.microsoft.com/office/drawing/2014/main" id="{181FFB47-AF40-4291-86A2-581C36591F68}"/>
              </a:ext>
            </a:extLst>
          </p:cNvPr>
          <p:cNvSpPr txBox="1">
            <a:spLocks noChangeArrowheads="1"/>
          </p:cNvSpPr>
          <p:nvPr/>
        </p:nvSpPr>
        <p:spPr bwMode="auto">
          <a:xfrm rot="20583260">
            <a:off x="6438289" y="4217959"/>
            <a:ext cx="1644928" cy="4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Heim-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suchung</a:t>
            </a:r>
          </a:p>
        </p:txBody>
      </p:sp>
      <p:sp>
        <p:nvSpPr>
          <p:cNvPr id="3203" name="Text Box 76">
            <a:extLst>
              <a:ext uri="{FF2B5EF4-FFF2-40B4-BE49-F238E27FC236}">
                <a16:creationId xmlns:a16="http://schemas.microsoft.com/office/drawing/2014/main" id="{7A48C6BE-4033-4146-9690-FF86DC4F51F7}"/>
              </a:ext>
            </a:extLst>
          </p:cNvPr>
          <p:cNvSpPr txBox="1">
            <a:spLocks noChangeArrowheads="1"/>
          </p:cNvSpPr>
          <p:nvPr/>
        </p:nvSpPr>
        <p:spPr bwMode="auto">
          <a:xfrm rot="21107616">
            <a:off x="5028505" y="4911884"/>
            <a:ext cx="1644209" cy="4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Mariä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246">
                <a:latin typeface="Calligrapher" pitchFamily="2" charset="0"/>
              </a:rPr>
              <a:t>Namen</a:t>
            </a:r>
          </a:p>
        </p:txBody>
      </p:sp>
      <p:sp>
        <p:nvSpPr>
          <p:cNvPr id="3204" name="Line 192">
            <a:extLst>
              <a:ext uri="{FF2B5EF4-FFF2-40B4-BE49-F238E27FC236}">
                <a16:creationId xmlns:a16="http://schemas.microsoft.com/office/drawing/2014/main" id="{5DF32290-46D7-4B9E-98A8-B39283A9C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4259" y="4921480"/>
            <a:ext cx="2442403" cy="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205" name="Line 193">
            <a:extLst>
              <a:ext uri="{FF2B5EF4-FFF2-40B4-BE49-F238E27FC236}">
                <a16:creationId xmlns:a16="http://schemas.microsoft.com/office/drawing/2014/main" id="{C683C207-4B8B-4716-81EF-7D7B1F9ED7DD}"/>
              </a:ext>
            </a:extLst>
          </p:cNvPr>
          <p:cNvSpPr>
            <a:spLocks noChangeShapeType="1"/>
          </p:cNvSpPr>
          <p:nvPr/>
        </p:nvSpPr>
        <p:spPr bwMode="auto">
          <a:xfrm rot="14369589" flipH="1">
            <a:off x="4955337" y="4957614"/>
            <a:ext cx="2303258" cy="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206" name="Line 194">
            <a:extLst>
              <a:ext uri="{FF2B5EF4-FFF2-40B4-BE49-F238E27FC236}">
                <a16:creationId xmlns:a16="http://schemas.microsoft.com/office/drawing/2014/main" id="{0929506D-C10A-4B27-827E-29B62EFC23A8}"/>
              </a:ext>
            </a:extLst>
          </p:cNvPr>
          <p:cNvSpPr>
            <a:spLocks noChangeShapeType="1"/>
          </p:cNvSpPr>
          <p:nvPr/>
        </p:nvSpPr>
        <p:spPr bwMode="auto">
          <a:xfrm rot="18150883">
            <a:off x="4910214" y="4940176"/>
            <a:ext cx="2302899" cy="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408"/>
          </a:p>
        </p:txBody>
      </p:sp>
      <p:sp>
        <p:nvSpPr>
          <p:cNvPr id="3207" name="Rectangle 198">
            <a:extLst>
              <a:ext uri="{FF2B5EF4-FFF2-40B4-BE49-F238E27FC236}">
                <a16:creationId xmlns:a16="http://schemas.microsoft.com/office/drawing/2014/main" id="{FB884FE1-818D-4ECA-BA57-69851FBE6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036" y="3794300"/>
            <a:ext cx="1027688" cy="3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450">
                <a:latin typeface="Calligrapher" pitchFamily="2" charset="0"/>
              </a:rPr>
              <a:t>Osternacht</a:t>
            </a:r>
          </a:p>
        </p:txBody>
      </p:sp>
      <p:sp>
        <p:nvSpPr>
          <p:cNvPr id="3208" name="Rectangle 199">
            <a:extLst>
              <a:ext uri="{FF2B5EF4-FFF2-40B4-BE49-F238E27FC236}">
                <a16:creationId xmlns:a16="http://schemas.microsoft.com/office/drawing/2014/main" id="{8E79A662-5F86-4881-AF58-A0D251097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408" y="3333720"/>
            <a:ext cx="1201775" cy="3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450">
                <a:latin typeface="Calligrapher" pitchFamily="2" charset="0"/>
              </a:rPr>
              <a:t>Ostersonntag</a:t>
            </a:r>
          </a:p>
        </p:txBody>
      </p:sp>
      <p:sp>
        <p:nvSpPr>
          <p:cNvPr id="3209" name="Rectangle 200">
            <a:extLst>
              <a:ext uri="{FF2B5EF4-FFF2-40B4-BE49-F238E27FC236}">
                <a16:creationId xmlns:a16="http://schemas.microsoft.com/office/drawing/2014/main" id="{D0BEE292-B3D4-4862-9B2B-4AE548D5C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8231" y="4980086"/>
            <a:ext cx="655984" cy="3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450">
                <a:latin typeface="Calligrapher" pitchFamily="2" charset="0"/>
              </a:rPr>
              <a:t>Mette</a:t>
            </a:r>
          </a:p>
        </p:txBody>
      </p:sp>
      <p:sp>
        <p:nvSpPr>
          <p:cNvPr id="3210" name="Rectangle 201">
            <a:extLst>
              <a:ext uri="{FF2B5EF4-FFF2-40B4-BE49-F238E27FC236}">
                <a16:creationId xmlns:a16="http://schemas.microsoft.com/office/drawing/2014/main" id="{33B13F25-64C9-44B5-9E65-F756AE8B8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528" y="4519506"/>
            <a:ext cx="1257816" cy="3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450">
                <a:latin typeface="Calligrapher" pitchFamily="2" charset="0"/>
              </a:rPr>
              <a:t>Messe am Tag</a:t>
            </a:r>
          </a:p>
        </p:txBody>
      </p:sp>
      <p:sp>
        <p:nvSpPr>
          <p:cNvPr id="3211" name="AutoShape 202">
            <a:extLst>
              <a:ext uri="{FF2B5EF4-FFF2-40B4-BE49-F238E27FC236}">
                <a16:creationId xmlns:a16="http://schemas.microsoft.com/office/drawing/2014/main" id="{729D22B5-60BF-4304-A893-EC69D646A58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843418" y="5956077"/>
            <a:ext cx="503366" cy="1068933"/>
          </a:xfrm>
          <a:prstGeom prst="flowChartDelay">
            <a:avLst/>
          </a:prstGeom>
          <a:solidFill>
            <a:srgbClr val="FF8A1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1450">
                <a:latin typeface="Calligrapher" pitchFamily="2" charset="0"/>
              </a:rPr>
              <a:t>Sakramente</a:t>
            </a:r>
          </a:p>
        </p:txBody>
      </p:sp>
      <p:sp>
        <p:nvSpPr>
          <p:cNvPr id="3212" name="Rectangle 204">
            <a:extLst>
              <a:ext uri="{FF2B5EF4-FFF2-40B4-BE49-F238E27FC236}">
                <a16:creationId xmlns:a16="http://schemas.microsoft.com/office/drawing/2014/main" id="{C15763D5-961C-4906-BACD-03FE80B9A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8199" y="6091086"/>
            <a:ext cx="457703" cy="21752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045" tIns="47523" rIns="95045" bIns="47523" anchor="ctr"/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Hl.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de-DE" altLang="ru-RU" sz="838">
                <a:latin typeface="Calligrapher" pitchFamily="2" charset="0"/>
              </a:rPr>
              <a:t>Leopold</a:t>
            </a:r>
          </a:p>
        </p:txBody>
      </p:sp>
      <p:sp>
        <p:nvSpPr>
          <p:cNvPr id="3213" name="Rectangle 205">
            <a:extLst>
              <a:ext uri="{FF2B5EF4-FFF2-40B4-BE49-F238E27FC236}">
                <a16:creationId xmlns:a16="http://schemas.microsoft.com/office/drawing/2014/main" id="{E5BD4136-6046-4266-A102-AD3E6780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260" y="5875358"/>
            <a:ext cx="457703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3214" name="Rectangle 206">
            <a:extLst>
              <a:ext uri="{FF2B5EF4-FFF2-40B4-BE49-F238E27FC236}">
                <a16:creationId xmlns:a16="http://schemas.microsoft.com/office/drawing/2014/main" id="{53C8B149-B59D-42AA-8E6B-F7279429C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965" y="4364182"/>
            <a:ext cx="229031" cy="2171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de-DE" sz="4168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7F03882-DF8C-43AC-9E73-4520289224BD}"/>
              </a:ext>
            </a:extLst>
          </p:cNvPr>
          <p:cNvSpPr/>
          <p:nvPr/>
        </p:nvSpPr>
        <p:spPr bwMode="auto">
          <a:xfrm>
            <a:off x="2282416" y="6018278"/>
            <a:ext cx="156988" cy="7113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20710" tIns="10355" rIns="20710" bIns="1035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50700" fontAlgn="base">
              <a:spcBef>
                <a:spcPct val="0"/>
              </a:spcBef>
              <a:spcAft>
                <a:spcPct val="0"/>
              </a:spcAft>
            </a:pPr>
            <a:endParaRPr lang="de-DE" sz="4168">
              <a:latin typeface="Arial" panose="020B0604020202020204" pitchFamily="34" charset="0"/>
            </a:endParaRPr>
          </a:p>
        </p:txBody>
      </p:sp>
      <p:sp>
        <p:nvSpPr>
          <p:cNvPr id="3194" name="Text Box 78">
            <a:extLst>
              <a:ext uri="{FF2B5EF4-FFF2-40B4-BE49-F238E27FC236}">
                <a16:creationId xmlns:a16="http://schemas.microsoft.com/office/drawing/2014/main" id="{CC76840F-DCB6-4A04-B2C7-2D5C15DB55F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589770" y="5878423"/>
            <a:ext cx="1551086" cy="256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45" tIns="47523" rIns="95045" bIns="47523">
            <a:spAutoFit/>
          </a:bodyPr>
          <a:lstStyle>
            <a:lvl1pPr defTabSz="419735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098675" indent="-1311275" defTabSz="4197350">
              <a:spcBef>
                <a:spcPct val="20000"/>
              </a:spcBef>
              <a:buChar char="–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97350" indent="-1049338" defTabSz="419735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96025" indent="-1049338" defTabSz="419735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394700" indent="-1049338" defTabSz="419735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8519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3091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97663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223500" indent="-1049338" defTabSz="4197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ru-RU" sz="1042" dirty="0">
                <a:latin typeface="Calligrapher" pitchFamily="2" charset="0"/>
              </a:rPr>
              <a:t>Christkönig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6C79FA2-011D-47A2-A300-80C84426DF85}"/>
              </a:ext>
            </a:extLst>
          </p:cNvPr>
          <p:cNvSpPr txBox="1"/>
          <p:nvPr/>
        </p:nvSpPr>
        <p:spPr>
          <a:xfrm>
            <a:off x="659475" y="2179524"/>
            <a:ext cx="991025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/>
              <a:t>Palmsonntag</a:t>
            </a:r>
            <a:r>
              <a:rPr lang="de-DE" sz="2500" dirty="0"/>
              <a:t>: Einzug Jesu in Jerusalem</a:t>
            </a:r>
          </a:p>
          <a:p>
            <a:r>
              <a:rPr lang="de-DE" sz="2500" b="1" dirty="0"/>
              <a:t>Gründonnerstag</a:t>
            </a:r>
            <a:r>
              <a:rPr lang="de-DE" sz="2500" dirty="0"/>
              <a:t>: Letztes Abendmahl („grün“ vom Wort „greinen“=weinen). Nach dem gemeinsamen Mahl betete Jesus auf dem Ölberg und weinte wegen seines bevorstehenden Leidens und Todes.</a:t>
            </a:r>
          </a:p>
          <a:p>
            <a:endParaRPr lang="de-DE" sz="2500" dirty="0"/>
          </a:p>
          <a:p>
            <a:r>
              <a:rPr lang="de-DE" sz="2500" b="1" dirty="0"/>
              <a:t>Allerheiligen</a:t>
            </a:r>
            <a:r>
              <a:rPr lang="de-DE" sz="2500" dirty="0"/>
              <a:t> 1. November: An diesem Tag feiern wir alle Menschen, die schon im ewigen Leben bei Gott sind. Sie sind uns Vorbilder und helfen uns im Auftrag Gottes.</a:t>
            </a:r>
          </a:p>
          <a:p>
            <a:r>
              <a:rPr lang="de-DE" sz="2500" b="1" dirty="0"/>
              <a:t>Allerseelen</a:t>
            </a:r>
            <a:r>
              <a:rPr lang="de-DE" sz="2500" dirty="0"/>
              <a:t> 2. November: An diesem Tag beten wir für alle Verstorbenen, dass sie zu Gott in den Himmel aufgenommen werden.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6CA1A6C-FF8D-41AC-95BC-CA0BF5578A78}"/>
              </a:ext>
            </a:extLst>
          </p:cNvPr>
          <p:cNvSpPr txBox="1"/>
          <p:nvPr/>
        </p:nvSpPr>
        <p:spPr>
          <a:xfrm>
            <a:off x="659474" y="1174770"/>
            <a:ext cx="99102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/>
              <a:t>Die Teile des Kirchenjahres</a:t>
            </a:r>
            <a:r>
              <a:rPr lang="de-DE" sz="2500" dirty="0"/>
              <a:t>: Sonntage im Jahreskreis, Weihnachtsfestkreis, Osterfestkreis</a:t>
            </a:r>
          </a:p>
        </p:txBody>
      </p:sp>
    </p:spTree>
    <p:extLst>
      <p:ext uri="{BB962C8B-B14F-4D97-AF65-F5344CB8AC3E}">
        <p14:creationId xmlns:p14="http://schemas.microsoft.com/office/powerpoint/2010/main" val="378981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E7FF3D2-5264-4F52-8667-90E3A6D529EF}"/>
              </a:ext>
            </a:extLst>
          </p:cNvPr>
          <p:cNvSpPr txBox="1"/>
          <p:nvPr/>
        </p:nvSpPr>
        <p:spPr>
          <a:xfrm>
            <a:off x="680257" y="4257706"/>
            <a:ext cx="991025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/>
              <a:t>Begriffslexikon</a:t>
            </a:r>
            <a:r>
              <a:rPr lang="de-DE" sz="2500" dirty="0"/>
              <a:t>:</a:t>
            </a:r>
          </a:p>
          <a:p>
            <a:endParaRPr lang="de-DE" sz="2500" dirty="0"/>
          </a:p>
          <a:p>
            <a:r>
              <a:rPr lang="de-DE" sz="2500" dirty="0"/>
              <a:t>richtige Ausdrucksweise: Geburt von Christus = Christi Geburt</a:t>
            </a:r>
          </a:p>
          <a:p>
            <a:r>
              <a:rPr lang="de-DE" sz="2500" dirty="0" err="1"/>
              <a:t>laetare</a:t>
            </a:r>
            <a:r>
              <a:rPr lang="de-DE" sz="2500" dirty="0"/>
              <a:t> (lateinisch) = freue dich!</a:t>
            </a:r>
          </a:p>
          <a:p>
            <a:r>
              <a:rPr lang="de-DE" sz="2500" dirty="0" err="1"/>
              <a:t>gaudete</a:t>
            </a:r>
            <a:r>
              <a:rPr lang="de-DE" sz="2500" dirty="0"/>
              <a:t> (lateinisch) = freuet euch!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FF66E7-0F0A-4A2A-A629-5D2AA30C3A84}"/>
              </a:ext>
            </a:extLst>
          </p:cNvPr>
          <p:cNvSpPr txBox="1"/>
          <p:nvPr/>
        </p:nvSpPr>
        <p:spPr>
          <a:xfrm>
            <a:off x="680256" y="922224"/>
            <a:ext cx="991025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/>
              <a:t>Jeder Tag ist durch eine bestimmt liturgische (=gottesdienstliche) Farbe gekennzeichnet:</a:t>
            </a:r>
          </a:p>
          <a:p>
            <a:r>
              <a:rPr lang="de-DE" sz="2500" b="1" dirty="0">
                <a:solidFill>
                  <a:srgbClr val="00B050"/>
                </a:solidFill>
              </a:rPr>
              <a:t>Grün</a:t>
            </a:r>
            <a:r>
              <a:rPr lang="de-DE" sz="2500" dirty="0"/>
              <a:t>: Hoffnung, Sonntage im Jahreskreis</a:t>
            </a:r>
          </a:p>
          <a:p>
            <a:r>
              <a:rPr lang="de-DE" sz="2500" b="1" dirty="0">
                <a:solidFill>
                  <a:schemeClr val="accent4">
                    <a:lumMod val="50000"/>
                  </a:schemeClr>
                </a:solidFill>
              </a:rPr>
              <a:t>Gold/Weiß</a:t>
            </a:r>
            <a:r>
              <a:rPr lang="de-DE" sz="2500" dirty="0"/>
              <a:t>: göttliches Licht (Weihnachten, Ostern und andere Hochfeste)</a:t>
            </a:r>
          </a:p>
          <a:p>
            <a:r>
              <a:rPr lang="de-DE" sz="2500" b="1" dirty="0">
                <a:solidFill>
                  <a:srgbClr val="7030A0"/>
                </a:solidFill>
              </a:rPr>
              <a:t>Violett</a:t>
            </a:r>
            <a:r>
              <a:rPr lang="de-DE" sz="2500" dirty="0"/>
              <a:t>: Besinnung, Reue, Buße</a:t>
            </a:r>
          </a:p>
          <a:p>
            <a:r>
              <a:rPr lang="de-DE" sz="2500" b="1" dirty="0">
                <a:solidFill>
                  <a:srgbClr val="FF0000"/>
                </a:solidFill>
              </a:rPr>
              <a:t>Rot</a:t>
            </a:r>
            <a:r>
              <a:rPr lang="de-DE" sz="2500" dirty="0"/>
              <a:t>: Märtyrer (=Glaubenszeugen), Heiliger Geist</a:t>
            </a:r>
          </a:p>
          <a:p>
            <a:r>
              <a:rPr lang="de-DE" sz="2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Rosa/Hellviolett</a:t>
            </a:r>
            <a:r>
              <a:rPr lang="de-DE" sz="2500" dirty="0"/>
              <a:t>: Vorfreude (</a:t>
            </a:r>
            <a:r>
              <a:rPr lang="de-DE" sz="2500" dirty="0" err="1"/>
              <a:t>weiß+violett</a:t>
            </a:r>
            <a:r>
              <a:rPr lang="de-DE" sz="2500" dirty="0"/>
              <a:t>) – Laetare, </a:t>
            </a:r>
            <a:r>
              <a:rPr lang="de-DE" sz="2500" dirty="0" err="1"/>
              <a:t>Gaudete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129620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Breitbild</PresentationFormat>
  <Paragraphs>76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Calligrapher</vt:lpstr>
      <vt:lpstr>Office</vt:lpstr>
      <vt:lpstr>Image</vt:lpstr>
      <vt:lpstr>Das Kirchenjahr</vt:lpstr>
      <vt:lpstr>PowerPoint-Präsentation</vt:lpstr>
      <vt:lpstr>Das Kirchenjahr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Kirchenjahr</dc:title>
  <dc:creator>Sebastian Hacker</dc:creator>
  <cp:lastModifiedBy>Sebastian Hacker</cp:lastModifiedBy>
  <cp:revision>2</cp:revision>
  <dcterms:created xsi:type="dcterms:W3CDTF">2022-01-19T21:34:43Z</dcterms:created>
  <dcterms:modified xsi:type="dcterms:W3CDTF">2022-01-19T22:01:23Z</dcterms:modified>
</cp:coreProperties>
</file>